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3"/>
  </p:sldMasterIdLst>
  <p:notesMasterIdLst>
    <p:notesMasterId r:id="rId88"/>
  </p:notesMasterIdLst>
  <p:handoutMasterIdLst>
    <p:handoutMasterId r:id="rId89"/>
  </p:handoutMasterIdLst>
  <p:sldIdLst>
    <p:sldId id="256" r:id="rId4"/>
    <p:sldId id="302" r:id="rId5"/>
    <p:sldId id="304" r:id="rId6"/>
    <p:sldId id="295" r:id="rId7"/>
    <p:sldId id="298" r:id="rId8"/>
    <p:sldId id="296" r:id="rId9"/>
    <p:sldId id="297" r:id="rId10"/>
    <p:sldId id="299" r:id="rId11"/>
    <p:sldId id="300" r:id="rId12"/>
    <p:sldId id="301" r:id="rId13"/>
    <p:sldId id="303" r:id="rId14"/>
    <p:sldId id="289" r:id="rId15"/>
    <p:sldId id="263" r:id="rId16"/>
    <p:sldId id="306" r:id="rId17"/>
    <p:sldId id="307" r:id="rId18"/>
    <p:sldId id="308" r:id="rId19"/>
    <p:sldId id="309" r:id="rId20"/>
    <p:sldId id="311" r:id="rId21"/>
    <p:sldId id="290" r:id="rId22"/>
    <p:sldId id="288" r:id="rId23"/>
    <p:sldId id="284" r:id="rId24"/>
    <p:sldId id="285" r:id="rId25"/>
    <p:sldId id="293" r:id="rId26"/>
    <p:sldId id="291" r:id="rId27"/>
    <p:sldId id="294" r:id="rId28"/>
    <p:sldId id="286"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6" r:id="rId42"/>
    <p:sldId id="325" r:id="rId43"/>
    <p:sldId id="327" r:id="rId44"/>
    <p:sldId id="328" r:id="rId45"/>
    <p:sldId id="324" r:id="rId46"/>
    <p:sldId id="330" r:id="rId47"/>
    <p:sldId id="329" r:id="rId48"/>
    <p:sldId id="331" r:id="rId49"/>
    <p:sldId id="336" r:id="rId50"/>
    <p:sldId id="332" r:id="rId51"/>
    <p:sldId id="358" r:id="rId52"/>
    <p:sldId id="333" r:id="rId53"/>
    <p:sldId id="334" r:id="rId54"/>
    <p:sldId id="335" r:id="rId55"/>
    <p:sldId id="338" r:id="rId56"/>
    <p:sldId id="339" r:id="rId57"/>
    <p:sldId id="340" r:id="rId58"/>
    <p:sldId id="343" r:id="rId59"/>
    <p:sldId id="341" r:id="rId60"/>
    <p:sldId id="342" r:id="rId61"/>
    <p:sldId id="344" r:id="rId62"/>
    <p:sldId id="345" r:id="rId63"/>
    <p:sldId id="346" r:id="rId64"/>
    <p:sldId id="347" r:id="rId65"/>
    <p:sldId id="348" r:id="rId66"/>
    <p:sldId id="349" r:id="rId67"/>
    <p:sldId id="350" r:id="rId68"/>
    <p:sldId id="351" r:id="rId69"/>
    <p:sldId id="352" r:id="rId70"/>
    <p:sldId id="353" r:id="rId71"/>
    <p:sldId id="354" r:id="rId72"/>
    <p:sldId id="355" r:id="rId73"/>
    <p:sldId id="356" r:id="rId74"/>
    <p:sldId id="357" r:id="rId75"/>
    <p:sldId id="359" r:id="rId76"/>
    <p:sldId id="362" r:id="rId77"/>
    <p:sldId id="363" r:id="rId78"/>
    <p:sldId id="364" r:id="rId79"/>
    <p:sldId id="365" r:id="rId80"/>
    <p:sldId id="366" r:id="rId81"/>
    <p:sldId id="367" r:id="rId82"/>
    <p:sldId id="368" r:id="rId83"/>
    <p:sldId id="369" r:id="rId84"/>
    <p:sldId id="370" r:id="rId85"/>
    <p:sldId id="371" r:id="rId86"/>
    <p:sldId id="360" r:id="rId87"/>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9D0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2838BEF-8BB2-4498-84A7-C5851F593DF1}"/>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2265" autoAdjust="0"/>
  </p:normalViewPr>
  <p:slideViewPr>
    <p:cSldViewPr snapToGrid="0">
      <p:cViewPr varScale="1">
        <p:scale>
          <a:sx n="72" d="100"/>
          <a:sy n="72" d="100"/>
        </p:scale>
        <p:origin x="534" y="78"/>
      </p:cViewPr>
      <p:guideLst/>
    </p:cSldViewPr>
  </p:slideViewPr>
  <p:outlineViewPr>
    <p:cViewPr>
      <p:scale>
        <a:sx n="33" d="100"/>
        <a:sy n="33" d="100"/>
      </p:scale>
      <p:origin x="0" y="-11940"/>
    </p:cViewPr>
  </p:outlineViewPr>
  <p:notesTextViewPr>
    <p:cViewPr>
      <p:scale>
        <a:sx n="3" d="2"/>
        <a:sy n="3" d="2"/>
      </p:scale>
      <p:origin x="0" y="0"/>
    </p:cViewPr>
  </p:notesTextViewPr>
  <p:sorterViewPr>
    <p:cViewPr>
      <p:scale>
        <a:sx n="50" d="100"/>
        <a:sy n="50" d="100"/>
      </p:scale>
      <p:origin x="0" y="0"/>
    </p:cViewPr>
  </p:sorterViewPr>
  <p:notesViewPr>
    <p:cSldViewPr snapToGrid="0">
      <p:cViewPr varScale="1">
        <p:scale>
          <a:sx n="89" d="100"/>
          <a:sy n="89" d="100"/>
        </p:scale>
        <p:origin x="301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handoutMaster" Target="handoutMasters/handout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44160D-16CE-4066-9E68-46611B555601}" type="doc">
      <dgm:prSet loTypeId="urn:microsoft.com/office/officeart/2005/8/layout/process4" loCatId="list" qsTypeId="urn:microsoft.com/office/officeart/2005/8/quickstyle/simple3" qsCatId="simple" csTypeId="urn:microsoft.com/office/officeart/2005/8/colors/accent1_2" csCatId="accent1" phldr="1"/>
      <dgm:spPr/>
    </dgm:pt>
    <dgm:pt modelId="{AE371E33-FF89-4D95-98EC-0AACB30F7FFD}">
      <dgm:prSet/>
      <dgm:spPr/>
      <dgm:t>
        <a:bodyPr/>
        <a:lstStyle/>
        <a:p>
          <a:r>
            <a:rPr lang="es-MX"/>
            <a:t>A. Por su forma de preparación en: </a:t>
          </a:r>
        </a:p>
      </dgm:t>
    </dgm:pt>
    <dgm:pt modelId="{0C0ECBA9-0382-4798-8E70-E0630B5D116B}" type="parTrans" cxnId="{AF8B54FA-0FA3-4D1D-9143-31515C7175FC}">
      <dgm:prSet/>
      <dgm:spPr/>
      <dgm:t>
        <a:bodyPr/>
        <a:lstStyle/>
        <a:p>
          <a:endParaRPr lang="es-MX"/>
        </a:p>
      </dgm:t>
    </dgm:pt>
    <dgm:pt modelId="{0052D4A0-DD62-4D98-B289-8F2C8F9A7371}" type="sibTrans" cxnId="{AF8B54FA-0FA3-4D1D-9143-31515C7175FC}">
      <dgm:prSet/>
      <dgm:spPr/>
      <dgm:t>
        <a:bodyPr/>
        <a:lstStyle/>
        <a:p>
          <a:endParaRPr lang="es-MX"/>
        </a:p>
      </dgm:t>
    </dgm:pt>
    <dgm:pt modelId="{3E4A230A-213D-4C03-AD80-4DAF7B60EEE1}">
      <dgm:prSet/>
      <dgm:spPr/>
      <dgm:t>
        <a:bodyPr/>
        <a:lstStyle/>
        <a:p>
          <a:r>
            <a:rPr lang="es-MX" dirty="0"/>
            <a:t>I. Magistrales</a:t>
          </a:r>
        </a:p>
      </dgm:t>
    </dgm:pt>
    <dgm:pt modelId="{C22E57DC-F186-468C-9B08-549A5BBFF593}" type="parTrans" cxnId="{4ED2974C-CAB2-42A3-B4DF-502491122B13}">
      <dgm:prSet/>
      <dgm:spPr/>
      <dgm:t>
        <a:bodyPr/>
        <a:lstStyle/>
        <a:p>
          <a:endParaRPr lang="es-MX"/>
        </a:p>
      </dgm:t>
    </dgm:pt>
    <dgm:pt modelId="{498452DB-C160-4F82-B7A4-754AC134B2A4}" type="sibTrans" cxnId="{4ED2974C-CAB2-42A3-B4DF-502491122B13}">
      <dgm:prSet/>
      <dgm:spPr/>
      <dgm:t>
        <a:bodyPr/>
        <a:lstStyle/>
        <a:p>
          <a:endParaRPr lang="es-MX"/>
        </a:p>
      </dgm:t>
    </dgm:pt>
    <dgm:pt modelId="{21FE5FA4-88E6-4561-8BDC-D6A6B5175843}">
      <dgm:prSet/>
      <dgm:spPr/>
      <dgm:t>
        <a:bodyPr/>
        <a:lstStyle/>
        <a:p>
          <a:r>
            <a:rPr lang="es-MX" dirty="0"/>
            <a:t>II. Oficinales y </a:t>
          </a:r>
        </a:p>
      </dgm:t>
    </dgm:pt>
    <dgm:pt modelId="{8CDF31CE-30B0-4CD2-996E-7306B0B21A5A}" type="parTrans" cxnId="{1736C4AC-2AF5-41B6-A3E8-DBFFD403E9AD}">
      <dgm:prSet/>
      <dgm:spPr/>
      <dgm:t>
        <a:bodyPr/>
        <a:lstStyle/>
        <a:p>
          <a:endParaRPr lang="es-MX"/>
        </a:p>
      </dgm:t>
    </dgm:pt>
    <dgm:pt modelId="{FE0F77EA-9B14-4F20-A8D1-587361303C9B}" type="sibTrans" cxnId="{1736C4AC-2AF5-41B6-A3E8-DBFFD403E9AD}">
      <dgm:prSet/>
      <dgm:spPr/>
      <dgm:t>
        <a:bodyPr/>
        <a:lstStyle/>
        <a:p>
          <a:endParaRPr lang="es-MX"/>
        </a:p>
      </dgm:t>
    </dgm:pt>
    <dgm:pt modelId="{5CE3C563-579D-4D6D-B064-E49989D24AE0}">
      <dgm:prSet/>
      <dgm:spPr/>
      <dgm:t>
        <a:bodyPr/>
        <a:lstStyle/>
        <a:p>
          <a:r>
            <a:rPr lang="es-MX" dirty="0"/>
            <a:t>III. Especialidades farmacéuticas.</a:t>
          </a:r>
        </a:p>
      </dgm:t>
    </dgm:pt>
    <dgm:pt modelId="{C1BAE277-47A7-4F88-93EA-366EE4DD66B6}" type="parTrans" cxnId="{A917A4F2-000A-455B-9B9D-096E696A2B85}">
      <dgm:prSet/>
      <dgm:spPr/>
      <dgm:t>
        <a:bodyPr/>
        <a:lstStyle/>
        <a:p>
          <a:endParaRPr lang="es-MX"/>
        </a:p>
      </dgm:t>
    </dgm:pt>
    <dgm:pt modelId="{0B5802D0-7FB8-4081-9150-13F779D433E5}" type="sibTrans" cxnId="{A917A4F2-000A-455B-9B9D-096E696A2B85}">
      <dgm:prSet/>
      <dgm:spPr/>
      <dgm:t>
        <a:bodyPr/>
        <a:lstStyle/>
        <a:p>
          <a:endParaRPr lang="es-MX"/>
        </a:p>
      </dgm:t>
    </dgm:pt>
    <dgm:pt modelId="{774076C4-3933-4C80-9DB5-8A76E2A21D84}">
      <dgm:prSet/>
      <dgm:spPr/>
      <dgm:t>
        <a:bodyPr/>
        <a:lstStyle/>
        <a:p>
          <a:r>
            <a:rPr lang="es-MX" dirty="0"/>
            <a:t>B. Por su naturaleza en:</a:t>
          </a:r>
        </a:p>
      </dgm:t>
    </dgm:pt>
    <dgm:pt modelId="{28E738B2-7B08-4304-B29D-69B8302DF955}" type="parTrans" cxnId="{E8E8CE9F-2B17-49C1-8728-2D0159EA5C10}">
      <dgm:prSet/>
      <dgm:spPr/>
      <dgm:t>
        <a:bodyPr/>
        <a:lstStyle/>
        <a:p>
          <a:endParaRPr lang="es-MX"/>
        </a:p>
      </dgm:t>
    </dgm:pt>
    <dgm:pt modelId="{0CAFE5C1-6287-46DE-961F-A951F0047A1D}" type="sibTrans" cxnId="{E8E8CE9F-2B17-49C1-8728-2D0159EA5C10}">
      <dgm:prSet/>
      <dgm:spPr/>
      <dgm:t>
        <a:bodyPr/>
        <a:lstStyle/>
        <a:p>
          <a:endParaRPr lang="es-MX"/>
        </a:p>
      </dgm:t>
    </dgm:pt>
    <dgm:pt modelId="{270C6A6E-4402-45C5-A829-B3DDDE9D96B8}">
      <dgm:prSet/>
      <dgm:spPr/>
      <dgm:t>
        <a:bodyPr/>
        <a:lstStyle/>
        <a:p>
          <a:r>
            <a:rPr lang="es-MX" dirty="0"/>
            <a:t>II. Homeopáticos y </a:t>
          </a:r>
        </a:p>
      </dgm:t>
    </dgm:pt>
    <dgm:pt modelId="{C2B328C9-DCD4-41AB-86DE-4D4382201F20}" type="parTrans" cxnId="{E2C59F57-A514-4B9A-BF91-33B510D3156B}">
      <dgm:prSet/>
      <dgm:spPr/>
      <dgm:t>
        <a:bodyPr/>
        <a:lstStyle/>
        <a:p>
          <a:endParaRPr lang="es-MX"/>
        </a:p>
      </dgm:t>
    </dgm:pt>
    <dgm:pt modelId="{D1809162-3887-4F9F-AF69-CABC0C02CAC1}" type="sibTrans" cxnId="{E2C59F57-A514-4B9A-BF91-33B510D3156B}">
      <dgm:prSet/>
      <dgm:spPr/>
      <dgm:t>
        <a:bodyPr/>
        <a:lstStyle/>
        <a:p>
          <a:endParaRPr lang="es-MX"/>
        </a:p>
      </dgm:t>
    </dgm:pt>
    <dgm:pt modelId="{CF3573D9-16B2-489D-82C7-FABA5D716FAE}">
      <dgm:prSet/>
      <dgm:spPr/>
      <dgm:t>
        <a:bodyPr/>
        <a:lstStyle/>
        <a:p>
          <a:r>
            <a:rPr lang="es-MX" dirty="0"/>
            <a:t>III. Herbolarios.</a:t>
          </a:r>
        </a:p>
      </dgm:t>
    </dgm:pt>
    <dgm:pt modelId="{8F1E4BE9-B619-43ED-BB7E-1690BD11EBFF}" type="parTrans" cxnId="{90601639-119D-4732-A424-30C9BB2E6502}">
      <dgm:prSet/>
      <dgm:spPr/>
      <dgm:t>
        <a:bodyPr/>
        <a:lstStyle/>
        <a:p>
          <a:endParaRPr lang="es-MX"/>
        </a:p>
      </dgm:t>
    </dgm:pt>
    <dgm:pt modelId="{D4288901-2285-4590-9F7A-31D224578639}" type="sibTrans" cxnId="{90601639-119D-4732-A424-30C9BB2E6502}">
      <dgm:prSet/>
      <dgm:spPr/>
      <dgm:t>
        <a:bodyPr/>
        <a:lstStyle/>
        <a:p>
          <a:endParaRPr lang="es-MX"/>
        </a:p>
      </dgm:t>
    </dgm:pt>
    <dgm:pt modelId="{565EB6CF-4A79-4307-893C-906B2ED06A75}">
      <dgm:prSet/>
      <dgm:spPr/>
      <dgm:t>
        <a:bodyPr/>
        <a:lstStyle/>
        <a:p>
          <a:r>
            <a:rPr lang="es-MX"/>
            <a:t>I. Alopáticos, </a:t>
          </a:r>
          <a:endParaRPr lang="es-MX" dirty="0"/>
        </a:p>
      </dgm:t>
    </dgm:pt>
    <dgm:pt modelId="{98B58F06-C54D-4B07-8771-C777E6D66CF1}" type="parTrans" cxnId="{6B626D39-BB1B-42C2-8FD4-0B8A0F44693C}">
      <dgm:prSet/>
      <dgm:spPr/>
      <dgm:t>
        <a:bodyPr/>
        <a:lstStyle/>
        <a:p>
          <a:endParaRPr lang="es-MX"/>
        </a:p>
      </dgm:t>
    </dgm:pt>
    <dgm:pt modelId="{18AF52DA-836A-46DA-A441-C4494CADB5F5}" type="sibTrans" cxnId="{6B626D39-BB1B-42C2-8FD4-0B8A0F44693C}">
      <dgm:prSet/>
      <dgm:spPr/>
      <dgm:t>
        <a:bodyPr/>
        <a:lstStyle/>
        <a:p>
          <a:endParaRPr lang="es-MX"/>
        </a:p>
      </dgm:t>
    </dgm:pt>
    <dgm:pt modelId="{D005BB81-30C8-4FFE-BB90-68B807A84085}" type="pres">
      <dgm:prSet presAssocID="{FD44160D-16CE-4066-9E68-46611B555601}" presName="Name0" presStyleCnt="0">
        <dgm:presLayoutVars>
          <dgm:dir/>
          <dgm:animLvl val="lvl"/>
          <dgm:resizeHandles val="exact"/>
        </dgm:presLayoutVars>
      </dgm:prSet>
      <dgm:spPr/>
    </dgm:pt>
    <dgm:pt modelId="{626BFE16-4DE1-4CE8-8305-9E0EA7922E06}" type="pres">
      <dgm:prSet presAssocID="{774076C4-3933-4C80-9DB5-8A76E2A21D84}" presName="boxAndChildren" presStyleCnt="0"/>
      <dgm:spPr/>
    </dgm:pt>
    <dgm:pt modelId="{68D755F8-F256-4FAC-8C8B-189594F2B0C2}" type="pres">
      <dgm:prSet presAssocID="{774076C4-3933-4C80-9DB5-8A76E2A21D84}" presName="parentTextBox" presStyleLbl="node1" presStyleIdx="0" presStyleCnt="2"/>
      <dgm:spPr/>
    </dgm:pt>
    <dgm:pt modelId="{5E493753-2681-4B30-91C1-9BE41FF3B723}" type="pres">
      <dgm:prSet presAssocID="{774076C4-3933-4C80-9DB5-8A76E2A21D84}" presName="entireBox" presStyleLbl="node1" presStyleIdx="0" presStyleCnt="2"/>
      <dgm:spPr/>
    </dgm:pt>
    <dgm:pt modelId="{3E4EE31E-2127-4677-89A5-E70C5AD0ABD1}" type="pres">
      <dgm:prSet presAssocID="{774076C4-3933-4C80-9DB5-8A76E2A21D84}" presName="descendantBox" presStyleCnt="0"/>
      <dgm:spPr/>
    </dgm:pt>
    <dgm:pt modelId="{DD250C1B-ABA0-40F8-8945-BD23A2DCA8CF}" type="pres">
      <dgm:prSet presAssocID="{565EB6CF-4A79-4307-893C-906B2ED06A75}" presName="childTextBox" presStyleLbl="fgAccFollowNode1" presStyleIdx="0" presStyleCnt="6">
        <dgm:presLayoutVars>
          <dgm:bulletEnabled val="1"/>
        </dgm:presLayoutVars>
      </dgm:prSet>
      <dgm:spPr/>
    </dgm:pt>
    <dgm:pt modelId="{6E2A5E87-226B-4998-80CC-7B71B0F7F057}" type="pres">
      <dgm:prSet presAssocID="{270C6A6E-4402-45C5-A829-B3DDDE9D96B8}" presName="childTextBox" presStyleLbl="fgAccFollowNode1" presStyleIdx="1" presStyleCnt="6">
        <dgm:presLayoutVars>
          <dgm:bulletEnabled val="1"/>
        </dgm:presLayoutVars>
      </dgm:prSet>
      <dgm:spPr/>
    </dgm:pt>
    <dgm:pt modelId="{E0AA0DE1-4790-4756-A30F-F631A3DDD723}" type="pres">
      <dgm:prSet presAssocID="{CF3573D9-16B2-489D-82C7-FABA5D716FAE}" presName="childTextBox" presStyleLbl="fgAccFollowNode1" presStyleIdx="2" presStyleCnt="6">
        <dgm:presLayoutVars>
          <dgm:bulletEnabled val="1"/>
        </dgm:presLayoutVars>
      </dgm:prSet>
      <dgm:spPr/>
    </dgm:pt>
    <dgm:pt modelId="{43A1C3D3-ADE5-44A4-BC93-B9C4EAD07F4A}" type="pres">
      <dgm:prSet presAssocID="{0052D4A0-DD62-4D98-B289-8F2C8F9A7371}" presName="sp" presStyleCnt="0"/>
      <dgm:spPr/>
    </dgm:pt>
    <dgm:pt modelId="{7209AB82-A2B7-497A-8D0E-81D7AB4A7E80}" type="pres">
      <dgm:prSet presAssocID="{AE371E33-FF89-4D95-98EC-0AACB30F7FFD}" presName="arrowAndChildren" presStyleCnt="0"/>
      <dgm:spPr/>
    </dgm:pt>
    <dgm:pt modelId="{A735EA9B-64DD-4A68-B3CD-4016FB22647F}" type="pres">
      <dgm:prSet presAssocID="{AE371E33-FF89-4D95-98EC-0AACB30F7FFD}" presName="parentTextArrow" presStyleLbl="node1" presStyleIdx="0" presStyleCnt="2"/>
      <dgm:spPr/>
    </dgm:pt>
    <dgm:pt modelId="{7C9E400E-65BA-4DC2-AD05-8D3AC1962DE4}" type="pres">
      <dgm:prSet presAssocID="{AE371E33-FF89-4D95-98EC-0AACB30F7FFD}" presName="arrow" presStyleLbl="node1" presStyleIdx="1" presStyleCnt="2"/>
      <dgm:spPr/>
    </dgm:pt>
    <dgm:pt modelId="{C2F9C834-8161-417B-805B-B2079D34C377}" type="pres">
      <dgm:prSet presAssocID="{AE371E33-FF89-4D95-98EC-0AACB30F7FFD}" presName="descendantArrow" presStyleCnt="0"/>
      <dgm:spPr/>
    </dgm:pt>
    <dgm:pt modelId="{06F77E06-F608-4C9F-9AFB-3D9D0D59A19D}" type="pres">
      <dgm:prSet presAssocID="{3E4A230A-213D-4C03-AD80-4DAF7B60EEE1}" presName="childTextArrow" presStyleLbl="fgAccFollowNode1" presStyleIdx="3" presStyleCnt="6">
        <dgm:presLayoutVars>
          <dgm:bulletEnabled val="1"/>
        </dgm:presLayoutVars>
      </dgm:prSet>
      <dgm:spPr/>
    </dgm:pt>
    <dgm:pt modelId="{5D7A2677-2A52-4D9A-826F-75E6465C62D6}" type="pres">
      <dgm:prSet presAssocID="{21FE5FA4-88E6-4561-8BDC-D6A6B5175843}" presName="childTextArrow" presStyleLbl="fgAccFollowNode1" presStyleIdx="4" presStyleCnt="6">
        <dgm:presLayoutVars>
          <dgm:bulletEnabled val="1"/>
        </dgm:presLayoutVars>
      </dgm:prSet>
      <dgm:spPr/>
    </dgm:pt>
    <dgm:pt modelId="{2CC7442E-6FCD-4DDB-8C9D-704E010E031B}" type="pres">
      <dgm:prSet presAssocID="{5CE3C563-579D-4D6D-B064-E49989D24AE0}" presName="childTextArrow" presStyleLbl="fgAccFollowNode1" presStyleIdx="5" presStyleCnt="6">
        <dgm:presLayoutVars>
          <dgm:bulletEnabled val="1"/>
        </dgm:presLayoutVars>
      </dgm:prSet>
      <dgm:spPr/>
    </dgm:pt>
  </dgm:ptLst>
  <dgm:cxnLst>
    <dgm:cxn modelId="{A170091B-578C-4AF3-8D0D-001000053F96}" type="presOf" srcId="{5CE3C563-579D-4D6D-B064-E49989D24AE0}" destId="{2CC7442E-6FCD-4DDB-8C9D-704E010E031B}" srcOrd="0" destOrd="0" presId="urn:microsoft.com/office/officeart/2005/8/layout/process4"/>
    <dgm:cxn modelId="{DE2BD629-FA19-4467-8770-8C8CE685CDA0}" type="presOf" srcId="{FD44160D-16CE-4066-9E68-46611B555601}" destId="{D005BB81-30C8-4FFE-BB90-68B807A84085}" srcOrd="0" destOrd="0" presId="urn:microsoft.com/office/officeart/2005/8/layout/process4"/>
    <dgm:cxn modelId="{24FFD634-F181-4FCF-BB19-0DDF94340191}" type="presOf" srcId="{774076C4-3933-4C80-9DB5-8A76E2A21D84}" destId="{68D755F8-F256-4FAC-8C8B-189594F2B0C2}" srcOrd="0" destOrd="0" presId="urn:microsoft.com/office/officeart/2005/8/layout/process4"/>
    <dgm:cxn modelId="{6F482636-4DAA-4C25-BF5E-C306CE4C7D9D}" type="presOf" srcId="{270C6A6E-4402-45C5-A829-B3DDDE9D96B8}" destId="{6E2A5E87-226B-4998-80CC-7B71B0F7F057}" srcOrd="0" destOrd="0" presId="urn:microsoft.com/office/officeart/2005/8/layout/process4"/>
    <dgm:cxn modelId="{90601639-119D-4732-A424-30C9BB2E6502}" srcId="{774076C4-3933-4C80-9DB5-8A76E2A21D84}" destId="{CF3573D9-16B2-489D-82C7-FABA5D716FAE}" srcOrd="2" destOrd="0" parTransId="{8F1E4BE9-B619-43ED-BB7E-1690BD11EBFF}" sibTransId="{D4288901-2285-4590-9F7A-31D224578639}"/>
    <dgm:cxn modelId="{6B626D39-BB1B-42C2-8FD4-0B8A0F44693C}" srcId="{774076C4-3933-4C80-9DB5-8A76E2A21D84}" destId="{565EB6CF-4A79-4307-893C-906B2ED06A75}" srcOrd="0" destOrd="0" parTransId="{98B58F06-C54D-4B07-8771-C777E6D66CF1}" sibTransId="{18AF52DA-836A-46DA-A441-C4494CADB5F5}"/>
    <dgm:cxn modelId="{EEE42242-D684-41A0-BC8F-00572C2FD7E7}" type="presOf" srcId="{AE371E33-FF89-4D95-98EC-0AACB30F7FFD}" destId="{A735EA9B-64DD-4A68-B3CD-4016FB22647F}" srcOrd="0" destOrd="0" presId="urn:microsoft.com/office/officeart/2005/8/layout/process4"/>
    <dgm:cxn modelId="{4ED2974C-CAB2-42A3-B4DF-502491122B13}" srcId="{AE371E33-FF89-4D95-98EC-0AACB30F7FFD}" destId="{3E4A230A-213D-4C03-AD80-4DAF7B60EEE1}" srcOrd="0" destOrd="0" parTransId="{C22E57DC-F186-468C-9B08-549A5BBFF593}" sibTransId="{498452DB-C160-4F82-B7A4-754AC134B2A4}"/>
    <dgm:cxn modelId="{E2C59F57-A514-4B9A-BF91-33B510D3156B}" srcId="{774076C4-3933-4C80-9DB5-8A76E2A21D84}" destId="{270C6A6E-4402-45C5-A829-B3DDDE9D96B8}" srcOrd="1" destOrd="0" parTransId="{C2B328C9-DCD4-41AB-86DE-4D4382201F20}" sibTransId="{D1809162-3887-4F9F-AF69-CABC0C02CAC1}"/>
    <dgm:cxn modelId="{A987C97A-8119-465A-BE38-B4261BE856B7}" type="presOf" srcId="{CF3573D9-16B2-489D-82C7-FABA5D716FAE}" destId="{E0AA0DE1-4790-4756-A30F-F631A3DDD723}" srcOrd="0" destOrd="0" presId="urn:microsoft.com/office/officeart/2005/8/layout/process4"/>
    <dgm:cxn modelId="{A05DA88F-5304-4251-AB54-F44B686BA100}" type="presOf" srcId="{AE371E33-FF89-4D95-98EC-0AACB30F7FFD}" destId="{7C9E400E-65BA-4DC2-AD05-8D3AC1962DE4}" srcOrd="1" destOrd="0" presId="urn:microsoft.com/office/officeart/2005/8/layout/process4"/>
    <dgm:cxn modelId="{E8E8CE9F-2B17-49C1-8728-2D0159EA5C10}" srcId="{FD44160D-16CE-4066-9E68-46611B555601}" destId="{774076C4-3933-4C80-9DB5-8A76E2A21D84}" srcOrd="1" destOrd="0" parTransId="{28E738B2-7B08-4304-B29D-69B8302DF955}" sibTransId="{0CAFE5C1-6287-46DE-961F-A951F0047A1D}"/>
    <dgm:cxn modelId="{1736C4AC-2AF5-41B6-A3E8-DBFFD403E9AD}" srcId="{AE371E33-FF89-4D95-98EC-0AACB30F7FFD}" destId="{21FE5FA4-88E6-4561-8BDC-D6A6B5175843}" srcOrd="1" destOrd="0" parTransId="{8CDF31CE-30B0-4CD2-996E-7306B0B21A5A}" sibTransId="{FE0F77EA-9B14-4F20-A8D1-587361303C9B}"/>
    <dgm:cxn modelId="{CC1C02B3-FA1C-4014-A2B6-656717C59DE8}" type="presOf" srcId="{774076C4-3933-4C80-9DB5-8A76E2A21D84}" destId="{5E493753-2681-4B30-91C1-9BE41FF3B723}" srcOrd="1" destOrd="0" presId="urn:microsoft.com/office/officeart/2005/8/layout/process4"/>
    <dgm:cxn modelId="{FA8734B7-4349-4EBF-ACBE-E9170D8C133D}" type="presOf" srcId="{3E4A230A-213D-4C03-AD80-4DAF7B60EEE1}" destId="{06F77E06-F608-4C9F-9AFB-3D9D0D59A19D}" srcOrd="0" destOrd="0" presId="urn:microsoft.com/office/officeart/2005/8/layout/process4"/>
    <dgm:cxn modelId="{B17441BE-42AD-4DB0-ABBC-822A03BE4E70}" type="presOf" srcId="{21FE5FA4-88E6-4561-8BDC-D6A6B5175843}" destId="{5D7A2677-2A52-4D9A-826F-75E6465C62D6}" srcOrd="0" destOrd="0" presId="urn:microsoft.com/office/officeart/2005/8/layout/process4"/>
    <dgm:cxn modelId="{2BD4C6C0-0034-4803-90A4-B4326A746C98}" type="presOf" srcId="{565EB6CF-4A79-4307-893C-906B2ED06A75}" destId="{DD250C1B-ABA0-40F8-8945-BD23A2DCA8CF}" srcOrd="0" destOrd="0" presId="urn:microsoft.com/office/officeart/2005/8/layout/process4"/>
    <dgm:cxn modelId="{A917A4F2-000A-455B-9B9D-096E696A2B85}" srcId="{AE371E33-FF89-4D95-98EC-0AACB30F7FFD}" destId="{5CE3C563-579D-4D6D-B064-E49989D24AE0}" srcOrd="2" destOrd="0" parTransId="{C1BAE277-47A7-4F88-93EA-366EE4DD66B6}" sibTransId="{0B5802D0-7FB8-4081-9150-13F779D433E5}"/>
    <dgm:cxn modelId="{AF8B54FA-0FA3-4D1D-9143-31515C7175FC}" srcId="{FD44160D-16CE-4066-9E68-46611B555601}" destId="{AE371E33-FF89-4D95-98EC-0AACB30F7FFD}" srcOrd="0" destOrd="0" parTransId="{0C0ECBA9-0382-4798-8E70-E0630B5D116B}" sibTransId="{0052D4A0-DD62-4D98-B289-8F2C8F9A7371}"/>
    <dgm:cxn modelId="{FA6182AF-E881-400B-8BA0-C49AF18FECC8}" type="presParOf" srcId="{D005BB81-30C8-4FFE-BB90-68B807A84085}" destId="{626BFE16-4DE1-4CE8-8305-9E0EA7922E06}" srcOrd="0" destOrd="0" presId="urn:microsoft.com/office/officeart/2005/8/layout/process4"/>
    <dgm:cxn modelId="{01A2FBDA-0EFB-41A5-806A-16722CDDDF30}" type="presParOf" srcId="{626BFE16-4DE1-4CE8-8305-9E0EA7922E06}" destId="{68D755F8-F256-4FAC-8C8B-189594F2B0C2}" srcOrd="0" destOrd="0" presId="urn:microsoft.com/office/officeart/2005/8/layout/process4"/>
    <dgm:cxn modelId="{B7A9C671-0B79-44CB-ADA3-4517C8DF8E17}" type="presParOf" srcId="{626BFE16-4DE1-4CE8-8305-9E0EA7922E06}" destId="{5E493753-2681-4B30-91C1-9BE41FF3B723}" srcOrd="1" destOrd="0" presId="urn:microsoft.com/office/officeart/2005/8/layout/process4"/>
    <dgm:cxn modelId="{645B8A7E-E88B-4D7B-B5CC-D356B9DF310E}" type="presParOf" srcId="{626BFE16-4DE1-4CE8-8305-9E0EA7922E06}" destId="{3E4EE31E-2127-4677-89A5-E70C5AD0ABD1}" srcOrd="2" destOrd="0" presId="urn:microsoft.com/office/officeart/2005/8/layout/process4"/>
    <dgm:cxn modelId="{2A9ACC86-9826-4D88-8BE4-67D11403C288}" type="presParOf" srcId="{3E4EE31E-2127-4677-89A5-E70C5AD0ABD1}" destId="{DD250C1B-ABA0-40F8-8945-BD23A2DCA8CF}" srcOrd="0" destOrd="0" presId="urn:microsoft.com/office/officeart/2005/8/layout/process4"/>
    <dgm:cxn modelId="{465EBD06-F43B-49CE-8C84-5555D53A191A}" type="presParOf" srcId="{3E4EE31E-2127-4677-89A5-E70C5AD0ABD1}" destId="{6E2A5E87-226B-4998-80CC-7B71B0F7F057}" srcOrd="1" destOrd="0" presId="urn:microsoft.com/office/officeart/2005/8/layout/process4"/>
    <dgm:cxn modelId="{BDC73A2A-12E8-4EF8-8314-72C85623686E}" type="presParOf" srcId="{3E4EE31E-2127-4677-89A5-E70C5AD0ABD1}" destId="{E0AA0DE1-4790-4756-A30F-F631A3DDD723}" srcOrd="2" destOrd="0" presId="urn:microsoft.com/office/officeart/2005/8/layout/process4"/>
    <dgm:cxn modelId="{31AEA146-5E3E-4BB8-ACB2-823F9A6B4EE6}" type="presParOf" srcId="{D005BB81-30C8-4FFE-BB90-68B807A84085}" destId="{43A1C3D3-ADE5-44A4-BC93-B9C4EAD07F4A}" srcOrd="1" destOrd="0" presId="urn:microsoft.com/office/officeart/2005/8/layout/process4"/>
    <dgm:cxn modelId="{D018B023-61D3-4E67-B1EE-47EB427D9219}" type="presParOf" srcId="{D005BB81-30C8-4FFE-BB90-68B807A84085}" destId="{7209AB82-A2B7-497A-8D0E-81D7AB4A7E80}" srcOrd="2" destOrd="0" presId="urn:microsoft.com/office/officeart/2005/8/layout/process4"/>
    <dgm:cxn modelId="{DD5AFC47-1556-4D24-9EC6-C164CA97DED7}" type="presParOf" srcId="{7209AB82-A2B7-497A-8D0E-81D7AB4A7E80}" destId="{A735EA9B-64DD-4A68-B3CD-4016FB22647F}" srcOrd="0" destOrd="0" presId="urn:microsoft.com/office/officeart/2005/8/layout/process4"/>
    <dgm:cxn modelId="{56A2DAFA-F9EB-4693-B1B2-284CBDACFFE2}" type="presParOf" srcId="{7209AB82-A2B7-497A-8D0E-81D7AB4A7E80}" destId="{7C9E400E-65BA-4DC2-AD05-8D3AC1962DE4}" srcOrd="1" destOrd="0" presId="urn:microsoft.com/office/officeart/2005/8/layout/process4"/>
    <dgm:cxn modelId="{6E417299-C708-4FD8-AD30-29A3B35F42CD}" type="presParOf" srcId="{7209AB82-A2B7-497A-8D0E-81D7AB4A7E80}" destId="{C2F9C834-8161-417B-805B-B2079D34C377}" srcOrd="2" destOrd="0" presId="urn:microsoft.com/office/officeart/2005/8/layout/process4"/>
    <dgm:cxn modelId="{61468512-B03A-4C76-9866-B02F3ED44F58}" type="presParOf" srcId="{C2F9C834-8161-417B-805B-B2079D34C377}" destId="{06F77E06-F608-4C9F-9AFB-3D9D0D59A19D}" srcOrd="0" destOrd="0" presId="urn:microsoft.com/office/officeart/2005/8/layout/process4"/>
    <dgm:cxn modelId="{34AF1088-20BD-46CC-BC5C-61A70E92B7F4}" type="presParOf" srcId="{C2F9C834-8161-417B-805B-B2079D34C377}" destId="{5D7A2677-2A52-4D9A-826F-75E6465C62D6}" srcOrd="1" destOrd="0" presId="urn:microsoft.com/office/officeart/2005/8/layout/process4"/>
    <dgm:cxn modelId="{AD829B96-8467-4909-BF8F-66E96D300F2B}" type="presParOf" srcId="{C2F9C834-8161-417B-805B-B2079D34C377}" destId="{2CC7442E-6FCD-4DDB-8C9D-704E010E031B}"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AE74D2-14F0-493D-B004-401B8115178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MX"/>
        </a:p>
      </dgm:t>
    </dgm:pt>
    <dgm:pt modelId="{7E64A2E1-8BD4-4762-BD94-AC0EEE893775}">
      <dgm:prSet phldrT="[Texto]"/>
      <dgm:spPr/>
      <dgm:t>
        <a:bodyPr/>
        <a:lstStyle/>
        <a:p>
          <a:r>
            <a:rPr lang="es-MX" dirty="0"/>
            <a:t>Por ejemplo, no son fabricados por la industria químico-farmacéutica por ser incosteable su fabricación a nivel industrial; </a:t>
          </a:r>
        </a:p>
      </dgm:t>
    </dgm:pt>
    <dgm:pt modelId="{E914BF68-B435-4623-AD24-2F0D0CCE15DD}" type="parTrans" cxnId="{2401C0E9-FE2D-432D-A284-5EB296966F78}">
      <dgm:prSet/>
      <dgm:spPr/>
      <dgm:t>
        <a:bodyPr/>
        <a:lstStyle/>
        <a:p>
          <a:endParaRPr lang="es-MX"/>
        </a:p>
      </dgm:t>
    </dgm:pt>
    <dgm:pt modelId="{F68B85A3-5D28-4AD6-8EE8-F578C2AEC7B0}" type="sibTrans" cxnId="{2401C0E9-FE2D-432D-A284-5EB296966F78}">
      <dgm:prSet/>
      <dgm:spPr/>
      <dgm:t>
        <a:bodyPr/>
        <a:lstStyle/>
        <a:p>
          <a:endParaRPr lang="es-MX"/>
        </a:p>
      </dgm:t>
    </dgm:pt>
    <dgm:pt modelId="{FDF59C05-9824-42C4-9E62-6140A75D2BF3}">
      <dgm:prSet/>
      <dgm:spPr/>
      <dgm:t>
        <a:bodyPr/>
        <a:lstStyle/>
        <a:p>
          <a:r>
            <a:rPr lang="es-MX" dirty="0"/>
            <a:t>Por no existir en los medicamentos comerciales la concentración requerida por el médico tratante; </a:t>
          </a:r>
        </a:p>
      </dgm:t>
    </dgm:pt>
    <dgm:pt modelId="{68DBC088-9994-4721-ADED-E5AA58438876}" type="parTrans" cxnId="{BAED7250-407E-4CB4-9A4B-069F66B747E7}">
      <dgm:prSet/>
      <dgm:spPr/>
      <dgm:t>
        <a:bodyPr/>
        <a:lstStyle/>
        <a:p>
          <a:endParaRPr lang="es-MX"/>
        </a:p>
      </dgm:t>
    </dgm:pt>
    <dgm:pt modelId="{8B94392B-548D-43F8-B831-31A01D29A1BB}" type="sibTrans" cxnId="{BAED7250-407E-4CB4-9A4B-069F66B747E7}">
      <dgm:prSet/>
      <dgm:spPr/>
      <dgm:t>
        <a:bodyPr/>
        <a:lstStyle/>
        <a:p>
          <a:endParaRPr lang="es-MX"/>
        </a:p>
      </dgm:t>
    </dgm:pt>
    <dgm:pt modelId="{71CD6DC1-6C4C-49AE-8825-2A7821B2532F}">
      <dgm:prSet/>
      <dgm:spPr/>
      <dgm:t>
        <a:bodyPr/>
        <a:lstStyle/>
        <a:p>
          <a:r>
            <a:rPr lang="es-MX" dirty="0"/>
            <a:t>Por su bajo interés económico o </a:t>
          </a:r>
        </a:p>
      </dgm:t>
    </dgm:pt>
    <dgm:pt modelId="{B5AB959C-86A1-41D1-9456-81F0FFE0FE18}" type="parTrans" cxnId="{DAC77A44-0667-4D5E-9E73-0B44D525122C}">
      <dgm:prSet/>
      <dgm:spPr/>
      <dgm:t>
        <a:bodyPr/>
        <a:lstStyle/>
        <a:p>
          <a:endParaRPr lang="es-MX"/>
        </a:p>
      </dgm:t>
    </dgm:pt>
    <dgm:pt modelId="{C71939E3-486E-4588-9F43-2009E37D11E9}" type="sibTrans" cxnId="{DAC77A44-0667-4D5E-9E73-0B44D525122C}">
      <dgm:prSet/>
      <dgm:spPr/>
      <dgm:t>
        <a:bodyPr/>
        <a:lstStyle/>
        <a:p>
          <a:endParaRPr lang="es-MX"/>
        </a:p>
      </dgm:t>
    </dgm:pt>
    <dgm:pt modelId="{F1B3E820-C84D-4209-9150-145101E50DB2}">
      <dgm:prSet/>
      <dgm:spPr/>
      <dgm:t>
        <a:bodyPr/>
        <a:lstStyle/>
        <a:p>
          <a:r>
            <a:rPr lang="es-MX" dirty="0"/>
            <a:t>Son una novedad terapéutica que tarda años en comercializarse. </a:t>
          </a:r>
        </a:p>
      </dgm:t>
    </dgm:pt>
    <dgm:pt modelId="{3369ABF0-A327-40E6-BC0D-82AB7A05C18B}" type="parTrans" cxnId="{97CDF581-8D9A-4A20-A23E-EA49B029EC94}">
      <dgm:prSet/>
      <dgm:spPr/>
      <dgm:t>
        <a:bodyPr/>
        <a:lstStyle/>
        <a:p>
          <a:endParaRPr lang="es-MX"/>
        </a:p>
      </dgm:t>
    </dgm:pt>
    <dgm:pt modelId="{E2C50CE9-156C-4D7F-B04E-3304CFA16C3C}" type="sibTrans" cxnId="{97CDF581-8D9A-4A20-A23E-EA49B029EC94}">
      <dgm:prSet/>
      <dgm:spPr/>
      <dgm:t>
        <a:bodyPr/>
        <a:lstStyle/>
        <a:p>
          <a:endParaRPr lang="es-MX"/>
        </a:p>
      </dgm:t>
    </dgm:pt>
    <dgm:pt modelId="{89442009-11A7-415F-BB29-FDED1663A749}" type="pres">
      <dgm:prSet presAssocID="{47AE74D2-14F0-493D-B004-401B8115178D}" presName="Name0" presStyleCnt="0">
        <dgm:presLayoutVars>
          <dgm:chMax val="7"/>
          <dgm:chPref val="7"/>
          <dgm:dir/>
        </dgm:presLayoutVars>
      </dgm:prSet>
      <dgm:spPr/>
    </dgm:pt>
    <dgm:pt modelId="{1D39C9EB-646C-4F09-8680-21500E41F3D3}" type="pres">
      <dgm:prSet presAssocID="{47AE74D2-14F0-493D-B004-401B8115178D}" presName="Name1" presStyleCnt="0"/>
      <dgm:spPr/>
    </dgm:pt>
    <dgm:pt modelId="{D6184FD2-C661-4E80-8277-5EAB07AF15F6}" type="pres">
      <dgm:prSet presAssocID="{47AE74D2-14F0-493D-B004-401B8115178D}" presName="cycle" presStyleCnt="0"/>
      <dgm:spPr/>
    </dgm:pt>
    <dgm:pt modelId="{AB7F1054-9826-443A-AAD7-D1A2E6A3C884}" type="pres">
      <dgm:prSet presAssocID="{47AE74D2-14F0-493D-B004-401B8115178D}" presName="srcNode" presStyleLbl="node1" presStyleIdx="0" presStyleCnt="4"/>
      <dgm:spPr/>
    </dgm:pt>
    <dgm:pt modelId="{2FFBF475-6720-470E-B0A8-11E6E327A14A}" type="pres">
      <dgm:prSet presAssocID="{47AE74D2-14F0-493D-B004-401B8115178D}" presName="conn" presStyleLbl="parChTrans1D2" presStyleIdx="0" presStyleCnt="1"/>
      <dgm:spPr/>
    </dgm:pt>
    <dgm:pt modelId="{A0BC7CD2-A019-431B-B7E0-7216ABECC7A2}" type="pres">
      <dgm:prSet presAssocID="{47AE74D2-14F0-493D-B004-401B8115178D}" presName="extraNode" presStyleLbl="node1" presStyleIdx="0" presStyleCnt="4"/>
      <dgm:spPr/>
    </dgm:pt>
    <dgm:pt modelId="{4510A416-B6AB-4D27-8B2C-F2308F439740}" type="pres">
      <dgm:prSet presAssocID="{47AE74D2-14F0-493D-B004-401B8115178D}" presName="dstNode" presStyleLbl="node1" presStyleIdx="0" presStyleCnt="4"/>
      <dgm:spPr/>
    </dgm:pt>
    <dgm:pt modelId="{871D7D87-640E-4C1D-AB59-7B565F5850DB}" type="pres">
      <dgm:prSet presAssocID="{7E64A2E1-8BD4-4762-BD94-AC0EEE893775}" presName="text_1" presStyleLbl="node1" presStyleIdx="0" presStyleCnt="4">
        <dgm:presLayoutVars>
          <dgm:bulletEnabled val="1"/>
        </dgm:presLayoutVars>
      </dgm:prSet>
      <dgm:spPr/>
    </dgm:pt>
    <dgm:pt modelId="{EBCAFDE9-55F7-4AB1-A799-28D5B77EF212}" type="pres">
      <dgm:prSet presAssocID="{7E64A2E1-8BD4-4762-BD94-AC0EEE893775}" presName="accent_1" presStyleCnt="0"/>
      <dgm:spPr/>
    </dgm:pt>
    <dgm:pt modelId="{1C1AD51D-8CB7-4952-B416-EA790B106ED5}" type="pres">
      <dgm:prSet presAssocID="{7E64A2E1-8BD4-4762-BD94-AC0EEE893775}" presName="accentRepeatNode" presStyleLbl="solidFgAcc1" presStyleIdx="0" presStyleCnt="4"/>
      <dgm:spPr/>
    </dgm:pt>
    <dgm:pt modelId="{484E3612-ABC9-4BAF-BF03-51F066699597}" type="pres">
      <dgm:prSet presAssocID="{FDF59C05-9824-42C4-9E62-6140A75D2BF3}" presName="text_2" presStyleLbl="node1" presStyleIdx="1" presStyleCnt="4">
        <dgm:presLayoutVars>
          <dgm:bulletEnabled val="1"/>
        </dgm:presLayoutVars>
      </dgm:prSet>
      <dgm:spPr/>
    </dgm:pt>
    <dgm:pt modelId="{3781FECE-A322-490A-9583-6E59AF1FD66B}" type="pres">
      <dgm:prSet presAssocID="{FDF59C05-9824-42C4-9E62-6140A75D2BF3}" presName="accent_2" presStyleCnt="0"/>
      <dgm:spPr/>
    </dgm:pt>
    <dgm:pt modelId="{920F49B0-642C-4376-9800-F2EB62968A31}" type="pres">
      <dgm:prSet presAssocID="{FDF59C05-9824-42C4-9E62-6140A75D2BF3}" presName="accentRepeatNode" presStyleLbl="solidFgAcc1" presStyleIdx="1" presStyleCnt="4"/>
      <dgm:spPr/>
    </dgm:pt>
    <dgm:pt modelId="{9F7087F2-8123-4DF1-A8EA-3FCDE357723C}" type="pres">
      <dgm:prSet presAssocID="{71CD6DC1-6C4C-49AE-8825-2A7821B2532F}" presName="text_3" presStyleLbl="node1" presStyleIdx="2" presStyleCnt="4">
        <dgm:presLayoutVars>
          <dgm:bulletEnabled val="1"/>
        </dgm:presLayoutVars>
      </dgm:prSet>
      <dgm:spPr/>
    </dgm:pt>
    <dgm:pt modelId="{0CA68C8A-731A-4F33-9D46-486234BBF4B8}" type="pres">
      <dgm:prSet presAssocID="{71CD6DC1-6C4C-49AE-8825-2A7821B2532F}" presName="accent_3" presStyleCnt="0"/>
      <dgm:spPr/>
    </dgm:pt>
    <dgm:pt modelId="{A236F6B7-69A2-4B13-AF1C-9422C95AA1BA}" type="pres">
      <dgm:prSet presAssocID="{71CD6DC1-6C4C-49AE-8825-2A7821B2532F}" presName="accentRepeatNode" presStyleLbl="solidFgAcc1" presStyleIdx="2" presStyleCnt="4"/>
      <dgm:spPr/>
    </dgm:pt>
    <dgm:pt modelId="{59A65D6F-0094-4A41-AD9E-43D7D5FA68F9}" type="pres">
      <dgm:prSet presAssocID="{F1B3E820-C84D-4209-9150-145101E50DB2}" presName="text_4" presStyleLbl="node1" presStyleIdx="3" presStyleCnt="4">
        <dgm:presLayoutVars>
          <dgm:bulletEnabled val="1"/>
        </dgm:presLayoutVars>
      </dgm:prSet>
      <dgm:spPr/>
    </dgm:pt>
    <dgm:pt modelId="{D62C5740-3908-4968-BD3C-0CEE001A6242}" type="pres">
      <dgm:prSet presAssocID="{F1B3E820-C84D-4209-9150-145101E50DB2}" presName="accent_4" presStyleCnt="0"/>
      <dgm:spPr/>
    </dgm:pt>
    <dgm:pt modelId="{7B15DC77-8E6A-462A-B065-D7A036E6BE21}" type="pres">
      <dgm:prSet presAssocID="{F1B3E820-C84D-4209-9150-145101E50DB2}" presName="accentRepeatNode" presStyleLbl="solidFgAcc1" presStyleIdx="3" presStyleCnt="4"/>
      <dgm:spPr/>
    </dgm:pt>
  </dgm:ptLst>
  <dgm:cxnLst>
    <dgm:cxn modelId="{9E37CF20-AFC9-43A9-898C-BEE191087F1E}" type="presOf" srcId="{F1B3E820-C84D-4209-9150-145101E50DB2}" destId="{59A65D6F-0094-4A41-AD9E-43D7D5FA68F9}" srcOrd="0" destOrd="0" presId="urn:microsoft.com/office/officeart/2008/layout/VerticalCurvedList"/>
    <dgm:cxn modelId="{F8AD393E-1B87-459B-B136-13AF1D956B68}" type="presOf" srcId="{F68B85A3-5D28-4AD6-8EE8-F578C2AEC7B0}" destId="{2FFBF475-6720-470E-B0A8-11E6E327A14A}" srcOrd="0" destOrd="0" presId="urn:microsoft.com/office/officeart/2008/layout/VerticalCurvedList"/>
    <dgm:cxn modelId="{DAC77A44-0667-4D5E-9E73-0B44D525122C}" srcId="{47AE74D2-14F0-493D-B004-401B8115178D}" destId="{71CD6DC1-6C4C-49AE-8825-2A7821B2532F}" srcOrd="2" destOrd="0" parTransId="{B5AB959C-86A1-41D1-9456-81F0FFE0FE18}" sibTransId="{C71939E3-486E-4588-9F43-2009E37D11E9}"/>
    <dgm:cxn modelId="{BAED7250-407E-4CB4-9A4B-069F66B747E7}" srcId="{47AE74D2-14F0-493D-B004-401B8115178D}" destId="{FDF59C05-9824-42C4-9E62-6140A75D2BF3}" srcOrd="1" destOrd="0" parTransId="{68DBC088-9994-4721-ADED-E5AA58438876}" sibTransId="{8B94392B-548D-43F8-B831-31A01D29A1BB}"/>
    <dgm:cxn modelId="{97CDF581-8D9A-4A20-A23E-EA49B029EC94}" srcId="{47AE74D2-14F0-493D-B004-401B8115178D}" destId="{F1B3E820-C84D-4209-9150-145101E50DB2}" srcOrd="3" destOrd="0" parTransId="{3369ABF0-A327-40E6-BC0D-82AB7A05C18B}" sibTransId="{E2C50CE9-156C-4D7F-B04E-3304CFA16C3C}"/>
    <dgm:cxn modelId="{9FED398E-465B-4B0C-9A86-8D942861E58C}" type="presOf" srcId="{7E64A2E1-8BD4-4762-BD94-AC0EEE893775}" destId="{871D7D87-640E-4C1D-AB59-7B565F5850DB}" srcOrd="0" destOrd="0" presId="urn:microsoft.com/office/officeart/2008/layout/VerticalCurvedList"/>
    <dgm:cxn modelId="{B691A3C3-6CED-43F6-8609-BD6D6D042F8C}" type="presOf" srcId="{47AE74D2-14F0-493D-B004-401B8115178D}" destId="{89442009-11A7-415F-BB29-FDED1663A749}" srcOrd="0" destOrd="0" presId="urn:microsoft.com/office/officeart/2008/layout/VerticalCurvedList"/>
    <dgm:cxn modelId="{31B019C8-ADCE-4BCF-9E0C-FE12882FDEDD}" type="presOf" srcId="{FDF59C05-9824-42C4-9E62-6140A75D2BF3}" destId="{484E3612-ABC9-4BAF-BF03-51F066699597}" srcOrd="0" destOrd="0" presId="urn:microsoft.com/office/officeart/2008/layout/VerticalCurvedList"/>
    <dgm:cxn modelId="{D5DFA1DF-80EA-4F4D-8769-F3A33C3B0311}" type="presOf" srcId="{71CD6DC1-6C4C-49AE-8825-2A7821B2532F}" destId="{9F7087F2-8123-4DF1-A8EA-3FCDE357723C}" srcOrd="0" destOrd="0" presId="urn:microsoft.com/office/officeart/2008/layout/VerticalCurvedList"/>
    <dgm:cxn modelId="{2401C0E9-FE2D-432D-A284-5EB296966F78}" srcId="{47AE74D2-14F0-493D-B004-401B8115178D}" destId="{7E64A2E1-8BD4-4762-BD94-AC0EEE893775}" srcOrd="0" destOrd="0" parTransId="{E914BF68-B435-4623-AD24-2F0D0CCE15DD}" sibTransId="{F68B85A3-5D28-4AD6-8EE8-F578C2AEC7B0}"/>
    <dgm:cxn modelId="{08F0F463-779C-4D14-B671-DED1C72FF6D0}" type="presParOf" srcId="{89442009-11A7-415F-BB29-FDED1663A749}" destId="{1D39C9EB-646C-4F09-8680-21500E41F3D3}" srcOrd="0" destOrd="0" presId="urn:microsoft.com/office/officeart/2008/layout/VerticalCurvedList"/>
    <dgm:cxn modelId="{B27FAC93-B31B-4475-8BCC-21BD713E8235}" type="presParOf" srcId="{1D39C9EB-646C-4F09-8680-21500E41F3D3}" destId="{D6184FD2-C661-4E80-8277-5EAB07AF15F6}" srcOrd="0" destOrd="0" presId="urn:microsoft.com/office/officeart/2008/layout/VerticalCurvedList"/>
    <dgm:cxn modelId="{E84D49E9-4ACB-4FB1-A52F-3CEE22B4011E}" type="presParOf" srcId="{D6184FD2-C661-4E80-8277-5EAB07AF15F6}" destId="{AB7F1054-9826-443A-AAD7-D1A2E6A3C884}" srcOrd="0" destOrd="0" presId="urn:microsoft.com/office/officeart/2008/layout/VerticalCurvedList"/>
    <dgm:cxn modelId="{6DF1BF5D-B639-4235-97FF-EBE64E9AD149}" type="presParOf" srcId="{D6184FD2-C661-4E80-8277-5EAB07AF15F6}" destId="{2FFBF475-6720-470E-B0A8-11E6E327A14A}" srcOrd="1" destOrd="0" presId="urn:microsoft.com/office/officeart/2008/layout/VerticalCurvedList"/>
    <dgm:cxn modelId="{6957009C-80EC-475C-A4CD-CC782DC078FF}" type="presParOf" srcId="{D6184FD2-C661-4E80-8277-5EAB07AF15F6}" destId="{A0BC7CD2-A019-431B-B7E0-7216ABECC7A2}" srcOrd="2" destOrd="0" presId="urn:microsoft.com/office/officeart/2008/layout/VerticalCurvedList"/>
    <dgm:cxn modelId="{866CD5E6-1A0B-4404-8EFE-24D3A0441D9A}" type="presParOf" srcId="{D6184FD2-C661-4E80-8277-5EAB07AF15F6}" destId="{4510A416-B6AB-4D27-8B2C-F2308F439740}" srcOrd="3" destOrd="0" presId="urn:microsoft.com/office/officeart/2008/layout/VerticalCurvedList"/>
    <dgm:cxn modelId="{EF388E55-5C22-47DF-BFC1-DAA4E8DD7704}" type="presParOf" srcId="{1D39C9EB-646C-4F09-8680-21500E41F3D3}" destId="{871D7D87-640E-4C1D-AB59-7B565F5850DB}" srcOrd="1" destOrd="0" presId="urn:microsoft.com/office/officeart/2008/layout/VerticalCurvedList"/>
    <dgm:cxn modelId="{57A09B05-F848-41C8-B4D1-9166972BF3EB}" type="presParOf" srcId="{1D39C9EB-646C-4F09-8680-21500E41F3D3}" destId="{EBCAFDE9-55F7-4AB1-A799-28D5B77EF212}" srcOrd="2" destOrd="0" presId="urn:microsoft.com/office/officeart/2008/layout/VerticalCurvedList"/>
    <dgm:cxn modelId="{D214BF5D-6AFE-4350-8111-5B8483FB64AF}" type="presParOf" srcId="{EBCAFDE9-55F7-4AB1-A799-28D5B77EF212}" destId="{1C1AD51D-8CB7-4952-B416-EA790B106ED5}" srcOrd="0" destOrd="0" presId="urn:microsoft.com/office/officeart/2008/layout/VerticalCurvedList"/>
    <dgm:cxn modelId="{2A6BDB07-AD6B-42A4-8C98-2F04171F7387}" type="presParOf" srcId="{1D39C9EB-646C-4F09-8680-21500E41F3D3}" destId="{484E3612-ABC9-4BAF-BF03-51F066699597}" srcOrd="3" destOrd="0" presId="urn:microsoft.com/office/officeart/2008/layout/VerticalCurvedList"/>
    <dgm:cxn modelId="{91AE3861-0F64-45DA-AB31-4D1684F32959}" type="presParOf" srcId="{1D39C9EB-646C-4F09-8680-21500E41F3D3}" destId="{3781FECE-A322-490A-9583-6E59AF1FD66B}" srcOrd="4" destOrd="0" presId="urn:microsoft.com/office/officeart/2008/layout/VerticalCurvedList"/>
    <dgm:cxn modelId="{3403C94E-5261-4D34-A164-1C8010DFE7F9}" type="presParOf" srcId="{3781FECE-A322-490A-9583-6E59AF1FD66B}" destId="{920F49B0-642C-4376-9800-F2EB62968A31}" srcOrd="0" destOrd="0" presId="urn:microsoft.com/office/officeart/2008/layout/VerticalCurvedList"/>
    <dgm:cxn modelId="{11106500-4790-4513-990D-5F4AFE29B8A6}" type="presParOf" srcId="{1D39C9EB-646C-4F09-8680-21500E41F3D3}" destId="{9F7087F2-8123-4DF1-A8EA-3FCDE357723C}" srcOrd="5" destOrd="0" presId="urn:microsoft.com/office/officeart/2008/layout/VerticalCurvedList"/>
    <dgm:cxn modelId="{E164F827-B974-4AFD-B49E-485FFB2CC7FC}" type="presParOf" srcId="{1D39C9EB-646C-4F09-8680-21500E41F3D3}" destId="{0CA68C8A-731A-4F33-9D46-486234BBF4B8}" srcOrd="6" destOrd="0" presId="urn:microsoft.com/office/officeart/2008/layout/VerticalCurvedList"/>
    <dgm:cxn modelId="{8B05CEA3-59EB-4E00-B5E9-0E81AD521DD4}" type="presParOf" srcId="{0CA68C8A-731A-4F33-9D46-486234BBF4B8}" destId="{A236F6B7-69A2-4B13-AF1C-9422C95AA1BA}" srcOrd="0" destOrd="0" presId="urn:microsoft.com/office/officeart/2008/layout/VerticalCurvedList"/>
    <dgm:cxn modelId="{9B610EDA-5708-479C-BA76-C03D2CCE82E0}" type="presParOf" srcId="{1D39C9EB-646C-4F09-8680-21500E41F3D3}" destId="{59A65D6F-0094-4A41-AD9E-43D7D5FA68F9}" srcOrd="7" destOrd="0" presId="urn:microsoft.com/office/officeart/2008/layout/VerticalCurvedList"/>
    <dgm:cxn modelId="{BB2629E8-4C25-4002-9CE9-9EFD4B8FE929}" type="presParOf" srcId="{1D39C9EB-646C-4F09-8680-21500E41F3D3}" destId="{D62C5740-3908-4968-BD3C-0CEE001A6242}" srcOrd="8" destOrd="0" presId="urn:microsoft.com/office/officeart/2008/layout/VerticalCurvedList"/>
    <dgm:cxn modelId="{A35D7770-53E4-4A17-B892-63B514E6343D}" type="presParOf" srcId="{D62C5740-3908-4968-BD3C-0CEE001A6242}" destId="{7B15DC77-8E6A-462A-B065-D7A036E6BE2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8189FD-4EFB-4154-854E-44AF877CC07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MX"/>
        </a:p>
      </dgm:t>
    </dgm:pt>
    <dgm:pt modelId="{81B2976C-C17C-4AF2-9A71-B660CCBBECE3}">
      <dgm:prSet phldrT="[Texto]"/>
      <dgm:spPr/>
      <dgm:t>
        <a:bodyPr/>
        <a:lstStyle/>
        <a:p>
          <a:r>
            <a:rPr lang="es-MX" dirty="0"/>
            <a:t>Vaselina salicílica.</a:t>
          </a:r>
        </a:p>
      </dgm:t>
    </dgm:pt>
    <dgm:pt modelId="{50D2243A-2A63-4CC2-8F60-3F68B610FB12}" type="parTrans" cxnId="{11BDA671-1E25-4E99-AFE7-65DC9F0FABAF}">
      <dgm:prSet/>
      <dgm:spPr/>
      <dgm:t>
        <a:bodyPr/>
        <a:lstStyle/>
        <a:p>
          <a:endParaRPr lang="es-MX"/>
        </a:p>
      </dgm:t>
    </dgm:pt>
    <dgm:pt modelId="{11FD57FE-EE2A-4A40-80EA-44FC81CBDE73}" type="sibTrans" cxnId="{11BDA671-1E25-4E99-AFE7-65DC9F0FABAF}">
      <dgm:prSet/>
      <dgm:spPr/>
      <dgm:t>
        <a:bodyPr/>
        <a:lstStyle/>
        <a:p>
          <a:endParaRPr lang="es-MX"/>
        </a:p>
      </dgm:t>
    </dgm:pt>
    <dgm:pt modelId="{65D2881E-13E3-4F18-B299-F90D3DAF132E}">
      <dgm:prSet/>
      <dgm:spPr/>
      <dgm:t>
        <a:bodyPr/>
        <a:lstStyle/>
        <a:p>
          <a:r>
            <a:rPr lang="es-MX" dirty="0"/>
            <a:t>Cremas </a:t>
          </a:r>
          <a:r>
            <a:rPr lang="es-MX" dirty="0" err="1"/>
            <a:t>antiescaras</a:t>
          </a:r>
          <a:r>
            <a:rPr lang="es-MX" dirty="0"/>
            <a:t>.</a:t>
          </a:r>
        </a:p>
      </dgm:t>
    </dgm:pt>
    <dgm:pt modelId="{7CEB5262-3B45-4065-AFBF-F9E9191F18B9}" type="parTrans" cxnId="{1B179289-CBE2-415E-A9E1-139B007F2E72}">
      <dgm:prSet/>
      <dgm:spPr/>
      <dgm:t>
        <a:bodyPr/>
        <a:lstStyle/>
        <a:p>
          <a:endParaRPr lang="es-MX"/>
        </a:p>
      </dgm:t>
    </dgm:pt>
    <dgm:pt modelId="{E6FE1F52-0E2D-4482-B8BA-0A8778DF623E}" type="sibTrans" cxnId="{1B179289-CBE2-415E-A9E1-139B007F2E72}">
      <dgm:prSet/>
      <dgm:spPr/>
      <dgm:t>
        <a:bodyPr/>
        <a:lstStyle/>
        <a:p>
          <a:endParaRPr lang="es-MX"/>
        </a:p>
      </dgm:t>
    </dgm:pt>
    <dgm:pt modelId="{D02B5FE1-202D-4828-8BB0-B885A890DFF3}">
      <dgm:prSet/>
      <dgm:spPr/>
      <dgm:t>
        <a:bodyPr/>
        <a:lstStyle/>
        <a:p>
          <a:r>
            <a:rPr lang="es-MX" dirty="0"/>
            <a:t>Soluciones para vahos.</a:t>
          </a:r>
        </a:p>
      </dgm:t>
    </dgm:pt>
    <dgm:pt modelId="{37660DA2-DB08-44C9-A582-775D1D5A5F74}" type="parTrans" cxnId="{F34DB30D-CAF6-4156-B07B-7F5FFBE96808}">
      <dgm:prSet/>
      <dgm:spPr/>
      <dgm:t>
        <a:bodyPr/>
        <a:lstStyle/>
        <a:p>
          <a:endParaRPr lang="es-MX"/>
        </a:p>
      </dgm:t>
    </dgm:pt>
    <dgm:pt modelId="{823B5ED8-23F3-4D48-B60B-063E9E02BDA6}" type="sibTrans" cxnId="{F34DB30D-CAF6-4156-B07B-7F5FFBE96808}">
      <dgm:prSet/>
      <dgm:spPr/>
      <dgm:t>
        <a:bodyPr/>
        <a:lstStyle/>
        <a:p>
          <a:endParaRPr lang="es-MX"/>
        </a:p>
      </dgm:t>
    </dgm:pt>
    <dgm:pt modelId="{37FF024C-94D0-4496-B270-12697CB912D0}">
      <dgm:prSet/>
      <dgm:spPr/>
      <dgm:t>
        <a:bodyPr/>
        <a:lstStyle/>
        <a:p>
          <a:r>
            <a:rPr lang="es-MX" dirty="0"/>
            <a:t>Soluciones </a:t>
          </a:r>
          <a:r>
            <a:rPr lang="es-MX" dirty="0" err="1"/>
            <a:t>antialopécicas</a:t>
          </a:r>
          <a:r>
            <a:rPr lang="es-MX" dirty="0"/>
            <a:t> (minoxidil solo o combinado).</a:t>
          </a:r>
        </a:p>
      </dgm:t>
    </dgm:pt>
    <dgm:pt modelId="{027F27F5-7A31-45CD-AFFD-F89908D4BA29}" type="parTrans" cxnId="{98127D1F-B03C-4E3D-92F5-20CB6391CDCE}">
      <dgm:prSet/>
      <dgm:spPr/>
      <dgm:t>
        <a:bodyPr/>
        <a:lstStyle/>
        <a:p>
          <a:endParaRPr lang="es-MX"/>
        </a:p>
      </dgm:t>
    </dgm:pt>
    <dgm:pt modelId="{A3804D27-EFF9-46AB-B089-DA772257B4B5}" type="sibTrans" cxnId="{98127D1F-B03C-4E3D-92F5-20CB6391CDCE}">
      <dgm:prSet/>
      <dgm:spPr/>
      <dgm:t>
        <a:bodyPr/>
        <a:lstStyle/>
        <a:p>
          <a:endParaRPr lang="es-MX"/>
        </a:p>
      </dgm:t>
    </dgm:pt>
    <dgm:pt modelId="{022DB502-3B86-48E3-A93E-A485FBCE0205}">
      <dgm:prSet/>
      <dgm:spPr/>
      <dgm:t>
        <a:bodyPr/>
        <a:lstStyle/>
        <a:p>
          <a:r>
            <a:rPr lang="es-MX"/>
            <a:t>Cápsulas antialopécicas.</a:t>
          </a:r>
        </a:p>
      </dgm:t>
    </dgm:pt>
    <dgm:pt modelId="{F9F4472C-F715-4F6D-93DB-35F872675E1E}" type="parTrans" cxnId="{48028507-9F57-4A7A-ACF7-C65710C70688}">
      <dgm:prSet/>
      <dgm:spPr/>
      <dgm:t>
        <a:bodyPr/>
        <a:lstStyle/>
        <a:p>
          <a:endParaRPr lang="es-MX"/>
        </a:p>
      </dgm:t>
    </dgm:pt>
    <dgm:pt modelId="{EA8F65D8-38F9-4B9D-A459-20E94336F901}" type="sibTrans" cxnId="{48028507-9F57-4A7A-ACF7-C65710C70688}">
      <dgm:prSet/>
      <dgm:spPr/>
      <dgm:t>
        <a:bodyPr/>
        <a:lstStyle/>
        <a:p>
          <a:endParaRPr lang="es-MX"/>
        </a:p>
      </dgm:t>
    </dgm:pt>
    <dgm:pt modelId="{6FE1CAFC-22A2-4932-911E-0BC750570C23}">
      <dgm:prSet/>
      <dgm:spPr/>
      <dgm:t>
        <a:bodyPr/>
        <a:lstStyle/>
        <a:p>
          <a:r>
            <a:rPr lang="es-MX" dirty="0"/>
            <a:t>Cápsulas para tratamientos de adelgazamiento.</a:t>
          </a:r>
        </a:p>
      </dgm:t>
    </dgm:pt>
    <dgm:pt modelId="{C9F8EEA8-72A8-47D4-9419-9381DACA778C}" type="parTrans" cxnId="{A33BDE58-E549-4192-ACEF-542DE6CA1D1E}">
      <dgm:prSet/>
      <dgm:spPr/>
      <dgm:t>
        <a:bodyPr/>
        <a:lstStyle/>
        <a:p>
          <a:endParaRPr lang="es-MX"/>
        </a:p>
      </dgm:t>
    </dgm:pt>
    <dgm:pt modelId="{55246020-547B-4757-AD35-5A346CFF1509}" type="sibTrans" cxnId="{A33BDE58-E549-4192-ACEF-542DE6CA1D1E}">
      <dgm:prSet/>
      <dgm:spPr/>
      <dgm:t>
        <a:bodyPr/>
        <a:lstStyle/>
        <a:p>
          <a:endParaRPr lang="es-MX"/>
        </a:p>
      </dgm:t>
    </dgm:pt>
    <dgm:pt modelId="{EA38292B-5F40-451B-BDAC-7DC42CB19A20}">
      <dgm:prSet/>
      <dgm:spPr/>
      <dgm:t>
        <a:bodyPr/>
        <a:lstStyle/>
        <a:p>
          <a:r>
            <a:rPr lang="es-MX" dirty="0"/>
            <a:t>Jarabes/soluciones orales pediátricas de omeprazol, ranitidina, atenolol, etc.</a:t>
          </a:r>
        </a:p>
      </dgm:t>
    </dgm:pt>
    <dgm:pt modelId="{2E600245-A807-444C-8D75-781BF2DE6AC6}" type="parTrans" cxnId="{D1A10C46-E56A-4411-B0DF-A5F35C771DBD}">
      <dgm:prSet/>
      <dgm:spPr/>
      <dgm:t>
        <a:bodyPr/>
        <a:lstStyle/>
        <a:p>
          <a:endParaRPr lang="es-MX"/>
        </a:p>
      </dgm:t>
    </dgm:pt>
    <dgm:pt modelId="{055631AF-FE7C-4F7B-A7A6-389C7ACB4B6B}" type="sibTrans" cxnId="{D1A10C46-E56A-4411-B0DF-A5F35C771DBD}">
      <dgm:prSet/>
      <dgm:spPr/>
      <dgm:t>
        <a:bodyPr/>
        <a:lstStyle/>
        <a:p>
          <a:endParaRPr lang="es-MX"/>
        </a:p>
      </dgm:t>
    </dgm:pt>
    <dgm:pt modelId="{C8E874E8-53F4-45C1-A5A3-F678785EA09C}">
      <dgm:prSet/>
      <dgm:spPr/>
      <dgm:t>
        <a:bodyPr/>
        <a:lstStyle/>
        <a:p>
          <a:r>
            <a:rPr lang="es-MX" dirty="0"/>
            <a:t>Cremas </a:t>
          </a:r>
          <a:r>
            <a:rPr lang="es-MX" dirty="0" err="1"/>
            <a:t>despigmentantes</a:t>
          </a:r>
          <a:r>
            <a:rPr lang="es-MX" dirty="0"/>
            <a:t>.</a:t>
          </a:r>
        </a:p>
      </dgm:t>
    </dgm:pt>
    <dgm:pt modelId="{0A8C31AB-77DE-4121-9872-E24877887D9C}" type="parTrans" cxnId="{C32E0092-AF02-493F-A80A-7757D75C4F02}">
      <dgm:prSet/>
      <dgm:spPr/>
      <dgm:t>
        <a:bodyPr/>
        <a:lstStyle/>
        <a:p>
          <a:endParaRPr lang="es-MX"/>
        </a:p>
      </dgm:t>
    </dgm:pt>
    <dgm:pt modelId="{318EF623-03EA-451B-9A8E-B33A993D6B0E}" type="sibTrans" cxnId="{C32E0092-AF02-493F-A80A-7757D75C4F02}">
      <dgm:prSet/>
      <dgm:spPr/>
      <dgm:t>
        <a:bodyPr/>
        <a:lstStyle/>
        <a:p>
          <a:endParaRPr lang="es-MX"/>
        </a:p>
      </dgm:t>
    </dgm:pt>
    <dgm:pt modelId="{CDF85CCF-02FD-49C8-8611-F92BB18CDEC8}">
      <dgm:prSet/>
      <dgm:spPr/>
      <dgm:t>
        <a:bodyPr/>
        <a:lstStyle/>
        <a:p>
          <a:r>
            <a:rPr lang="es-MX" dirty="0"/>
            <a:t>Cremas antibióticas y/o antimicóticas con o sin corticoides.</a:t>
          </a:r>
        </a:p>
      </dgm:t>
    </dgm:pt>
    <dgm:pt modelId="{8764B5E2-2490-46B8-BB76-CE2E7CA79CBB}" type="parTrans" cxnId="{E8FDE7F0-4C40-4817-8D4F-C9CB0453B7E1}">
      <dgm:prSet/>
      <dgm:spPr/>
      <dgm:t>
        <a:bodyPr/>
        <a:lstStyle/>
        <a:p>
          <a:endParaRPr lang="es-MX"/>
        </a:p>
      </dgm:t>
    </dgm:pt>
    <dgm:pt modelId="{1EFF71CB-6871-43AF-9B2C-227DC8983E35}" type="sibTrans" cxnId="{E8FDE7F0-4C40-4817-8D4F-C9CB0453B7E1}">
      <dgm:prSet/>
      <dgm:spPr/>
      <dgm:t>
        <a:bodyPr/>
        <a:lstStyle/>
        <a:p>
          <a:endParaRPr lang="es-MX"/>
        </a:p>
      </dgm:t>
    </dgm:pt>
    <dgm:pt modelId="{B0D9DEFC-9B80-4260-95B6-47EABADAEFB0}">
      <dgm:prSet/>
      <dgm:spPr/>
      <dgm:t>
        <a:bodyPr/>
        <a:lstStyle/>
        <a:p>
          <a:r>
            <a:rPr lang="es-MX" dirty="0" err="1"/>
            <a:t>Antiverrugas</a:t>
          </a:r>
          <a:r>
            <a:rPr lang="es-MX" dirty="0"/>
            <a:t>.</a:t>
          </a:r>
        </a:p>
      </dgm:t>
    </dgm:pt>
    <dgm:pt modelId="{A2F5DC4F-99B0-4CF4-A638-3D0BB37CB0D7}" type="parTrans" cxnId="{3916DFE8-6C25-4240-80C6-DFACA0891E81}">
      <dgm:prSet/>
      <dgm:spPr/>
      <dgm:t>
        <a:bodyPr/>
        <a:lstStyle/>
        <a:p>
          <a:endParaRPr lang="es-MX"/>
        </a:p>
      </dgm:t>
    </dgm:pt>
    <dgm:pt modelId="{19D3EDBB-970F-4A4D-9434-4BD62964D080}" type="sibTrans" cxnId="{3916DFE8-6C25-4240-80C6-DFACA0891E81}">
      <dgm:prSet/>
      <dgm:spPr/>
      <dgm:t>
        <a:bodyPr/>
        <a:lstStyle/>
        <a:p>
          <a:endParaRPr lang="es-MX"/>
        </a:p>
      </dgm:t>
    </dgm:pt>
    <dgm:pt modelId="{942FCDD6-A0EA-4249-AAE5-2C2358CA22E1}">
      <dgm:prSet/>
      <dgm:spPr/>
      <dgm:t>
        <a:bodyPr/>
        <a:lstStyle/>
        <a:p>
          <a:r>
            <a:rPr lang="pt-BR" dirty="0" err="1"/>
            <a:t>Papeles</a:t>
          </a:r>
          <a:r>
            <a:rPr lang="pt-BR" dirty="0"/>
            <a:t> de sulfato de cobre o sulfato de </a:t>
          </a:r>
          <a:r>
            <a:rPr lang="pt-BR" dirty="0" err="1"/>
            <a:t>zinc</a:t>
          </a:r>
          <a:r>
            <a:rPr lang="pt-BR" dirty="0"/>
            <a:t>.</a:t>
          </a:r>
        </a:p>
      </dgm:t>
    </dgm:pt>
    <dgm:pt modelId="{17639AF5-F9F4-4422-B036-FBEC026071ED}" type="parTrans" cxnId="{DFD496C2-0408-41BB-82E2-D72514DBC991}">
      <dgm:prSet/>
      <dgm:spPr/>
      <dgm:t>
        <a:bodyPr/>
        <a:lstStyle/>
        <a:p>
          <a:endParaRPr lang="es-MX"/>
        </a:p>
      </dgm:t>
    </dgm:pt>
    <dgm:pt modelId="{E4EC2D97-DD6D-4810-BE16-C610CD0B6B91}" type="sibTrans" cxnId="{DFD496C2-0408-41BB-82E2-D72514DBC991}">
      <dgm:prSet/>
      <dgm:spPr/>
      <dgm:t>
        <a:bodyPr/>
        <a:lstStyle/>
        <a:p>
          <a:endParaRPr lang="es-MX"/>
        </a:p>
      </dgm:t>
    </dgm:pt>
    <dgm:pt modelId="{1FB7EBFB-C3F2-44DC-B785-F40491A62BD5}">
      <dgm:prSet/>
      <dgm:spPr/>
      <dgm:t>
        <a:bodyPr/>
        <a:lstStyle/>
        <a:p>
          <a:r>
            <a:rPr lang="es-MX" dirty="0"/>
            <a:t>Pomadas orales.</a:t>
          </a:r>
        </a:p>
      </dgm:t>
    </dgm:pt>
    <dgm:pt modelId="{82A4A452-64E2-4BC3-BCD3-378EDC12C28A}" type="parTrans" cxnId="{F013DCB3-C10A-4AC0-BDA0-D2E04E40A8F3}">
      <dgm:prSet/>
      <dgm:spPr/>
      <dgm:t>
        <a:bodyPr/>
        <a:lstStyle/>
        <a:p>
          <a:endParaRPr lang="es-MX"/>
        </a:p>
      </dgm:t>
    </dgm:pt>
    <dgm:pt modelId="{65E82A3B-EA29-4CD8-9262-36D5EA3A1BFE}" type="sibTrans" cxnId="{F013DCB3-C10A-4AC0-BDA0-D2E04E40A8F3}">
      <dgm:prSet/>
      <dgm:spPr/>
      <dgm:t>
        <a:bodyPr/>
        <a:lstStyle/>
        <a:p>
          <a:endParaRPr lang="es-MX"/>
        </a:p>
      </dgm:t>
    </dgm:pt>
    <dgm:pt modelId="{DB49ECDB-1D41-45D7-B55A-62C7CD7742C2}">
      <dgm:prSet/>
      <dgm:spPr/>
      <dgm:t>
        <a:bodyPr/>
        <a:lstStyle/>
        <a:p>
          <a:r>
            <a:rPr lang="es-MX" dirty="0"/>
            <a:t>Ácido acético para iontoforesis.</a:t>
          </a:r>
        </a:p>
      </dgm:t>
    </dgm:pt>
    <dgm:pt modelId="{8EE14943-7FC2-4E45-ADBA-6EA881E91484}" type="parTrans" cxnId="{DDCD369D-2C28-4150-9FBF-BE7A2DB841A6}">
      <dgm:prSet/>
      <dgm:spPr/>
      <dgm:t>
        <a:bodyPr/>
        <a:lstStyle/>
        <a:p>
          <a:endParaRPr lang="es-MX"/>
        </a:p>
      </dgm:t>
    </dgm:pt>
    <dgm:pt modelId="{DC103439-1CB8-4427-9EA4-61C28DF122C5}" type="sibTrans" cxnId="{DDCD369D-2C28-4150-9FBF-BE7A2DB841A6}">
      <dgm:prSet/>
      <dgm:spPr/>
      <dgm:t>
        <a:bodyPr/>
        <a:lstStyle/>
        <a:p>
          <a:endParaRPr lang="es-MX"/>
        </a:p>
      </dgm:t>
    </dgm:pt>
    <dgm:pt modelId="{4D64E49F-0530-4D2F-BC19-A99579E46FCD}" type="pres">
      <dgm:prSet presAssocID="{198189FD-4EFB-4154-854E-44AF877CC076}" presName="vert0" presStyleCnt="0">
        <dgm:presLayoutVars>
          <dgm:dir/>
          <dgm:animOne val="branch"/>
          <dgm:animLvl val="lvl"/>
        </dgm:presLayoutVars>
      </dgm:prSet>
      <dgm:spPr/>
    </dgm:pt>
    <dgm:pt modelId="{7D1BCF7A-D413-4860-9A11-6578CFB7D274}" type="pres">
      <dgm:prSet presAssocID="{81B2976C-C17C-4AF2-9A71-B660CCBBECE3}" presName="thickLine" presStyleLbl="alignNode1" presStyleIdx="0" presStyleCnt="13"/>
      <dgm:spPr/>
    </dgm:pt>
    <dgm:pt modelId="{57575E52-1190-4D08-B354-CB7DF3DD82DA}" type="pres">
      <dgm:prSet presAssocID="{81B2976C-C17C-4AF2-9A71-B660CCBBECE3}" presName="horz1" presStyleCnt="0"/>
      <dgm:spPr/>
    </dgm:pt>
    <dgm:pt modelId="{3B86DB5A-8719-4F8E-B6C3-6F7AF7157599}" type="pres">
      <dgm:prSet presAssocID="{81B2976C-C17C-4AF2-9A71-B660CCBBECE3}" presName="tx1" presStyleLbl="revTx" presStyleIdx="0" presStyleCnt="13"/>
      <dgm:spPr/>
    </dgm:pt>
    <dgm:pt modelId="{0C0234AC-2694-4B09-B35B-2E08DAB786DB}" type="pres">
      <dgm:prSet presAssocID="{81B2976C-C17C-4AF2-9A71-B660CCBBECE3}" presName="vert1" presStyleCnt="0"/>
      <dgm:spPr/>
    </dgm:pt>
    <dgm:pt modelId="{AAD2411D-2289-4507-8668-1EEF958DA65C}" type="pres">
      <dgm:prSet presAssocID="{65D2881E-13E3-4F18-B299-F90D3DAF132E}" presName="thickLine" presStyleLbl="alignNode1" presStyleIdx="1" presStyleCnt="13"/>
      <dgm:spPr/>
    </dgm:pt>
    <dgm:pt modelId="{CDBC72D2-7F2B-4AAF-89CC-0058BCDDD961}" type="pres">
      <dgm:prSet presAssocID="{65D2881E-13E3-4F18-B299-F90D3DAF132E}" presName="horz1" presStyleCnt="0"/>
      <dgm:spPr/>
    </dgm:pt>
    <dgm:pt modelId="{B9FBCFE5-6D6C-448E-8FF1-2FE981E52C75}" type="pres">
      <dgm:prSet presAssocID="{65D2881E-13E3-4F18-B299-F90D3DAF132E}" presName="tx1" presStyleLbl="revTx" presStyleIdx="1" presStyleCnt="13"/>
      <dgm:spPr/>
    </dgm:pt>
    <dgm:pt modelId="{67C61976-5993-4523-AD24-B681A2C0668C}" type="pres">
      <dgm:prSet presAssocID="{65D2881E-13E3-4F18-B299-F90D3DAF132E}" presName="vert1" presStyleCnt="0"/>
      <dgm:spPr/>
    </dgm:pt>
    <dgm:pt modelId="{E75343D5-2CA4-43A4-BFC7-0BF61C26D787}" type="pres">
      <dgm:prSet presAssocID="{D02B5FE1-202D-4828-8BB0-B885A890DFF3}" presName="thickLine" presStyleLbl="alignNode1" presStyleIdx="2" presStyleCnt="13"/>
      <dgm:spPr/>
    </dgm:pt>
    <dgm:pt modelId="{F4625FBF-9E55-43DA-994D-6A5131F74276}" type="pres">
      <dgm:prSet presAssocID="{D02B5FE1-202D-4828-8BB0-B885A890DFF3}" presName="horz1" presStyleCnt="0"/>
      <dgm:spPr/>
    </dgm:pt>
    <dgm:pt modelId="{0DACF6ED-6A2C-4B48-8255-76ED7B54955C}" type="pres">
      <dgm:prSet presAssocID="{D02B5FE1-202D-4828-8BB0-B885A890DFF3}" presName="tx1" presStyleLbl="revTx" presStyleIdx="2" presStyleCnt="13"/>
      <dgm:spPr/>
    </dgm:pt>
    <dgm:pt modelId="{379FC1AF-4EA3-4F4F-9029-3744D5B218DA}" type="pres">
      <dgm:prSet presAssocID="{D02B5FE1-202D-4828-8BB0-B885A890DFF3}" presName="vert1" presStyleCnt="0"/>
      <dgm:spPr/>
    </dgm:pt>
    <dgm:pt modelId="{55C827A6-3110-4E9B-8156-C2C093D76844}" type="pres">
      <dgm:prSet presAssocID="{37FF024C-94D0-4496-B270-12697CB912D0}" presName="thickLine" presStyleLbl="alignNode1" presStyleIdx="3" presStyleCnt="13"/>
      <dgm:spPr/>
    </dgm:pt>
    <dgm:pt modelId="{95D70F1A-FAF2-482A-A7E0-E19FEC2EA75A}" type="pres">
      <dgm:prSet presAssocID="{37FF024C-94D0-4496-B270-12697CB912D0}" presName="horz1" presStyleCnt="0"/>
      <dgm:spPr/>
    </dgm:pt>
    <dgm:pt modelId="{865A8A33-BFB9-4D2B-984C-98CE4D53D540}" type="pres">
      <dgm:prSet presAssocID="{37FF024C-94D0-4496-B270-12697CB912D0}" presName="tx1" presStyleLbl="revTx" presStyleIdx="3" presStyleCnt="13"/>
      <dgm:spPr/>
    </dgm:pt>
    <dgm:pt modelId="{186CE1F9-7E73-4F2F-9EAC-269B06DD25B1}" type="pres">
      <dgm:prSet presAssocID="{37FF024C-94D0-4496-B270-12697CB912D0}" presName="vert1" presStyleCnt="0"/>
      <dgm:spPr/>
    </dgm:pt>
    <dgm:pt modelId="{24C63BB5-7F3A-45CE-94EC-D075D7262AC0}" type="pres">
      <dgm:prSet presAssocID="{022DB502-3B86-48E3-A93E-A485FBCE0205}" presName="thickLine" presStyleLbl="alignNode1" presStyleIdx="4" presStyleCnt="13"/>
      <dgm:spPr/>
    </dgm:pt>
    <dgm:pt modelId="{62667668-3A84-4DF3-9047-731FD8B9C49D}" type="pres">
      <dgm:prSet presAssocID="{022DB502-3B86-48E3-A93E-A485FBCE0205}" presName="horz1" presStyleCnt="0"/>
      <dgm:spPr/>
    </dgm:pt>
    <dgm:pt modelId="{6B1054F6-6D30-4EE0-8F21-9303D856E0F0}" type="pres">
      <dgm:prSet presAssocID="{022DB502-3B86-48E3-A93E-A485FBCE0205}" presName="tx1" presStyleLbl="revTx" presStyleIdx="4" presStyleCnt="13"/>
      <dgm:spPr/>
    </dgm:pt>
    <dgm:pt modelId="{8023253F-6B50-47F8-A410-C938F2675AFB}" type="pres">
      <dgm:prSet presAssocID="{022DB502-3B86-48E3-A93E-A485FBCE0205}" presName="vert1" presStyleCnt="0"/>
      <dgm:spPr/>
    </dgm:pt>
    <dgm:pt modelId="{64E254B7-52C5-4E41-94D0-5124AE19D5ED}" type="pres">
      <dgm:prSet presAssocID="{6FE1CAFC-22A2-4932-911E-0BC750570C23}" presName="thickLine" presStyleLbl="alignNode1" presStyleIdx="5" presStyleCnt="13"/>
      <dgm:spPr/>
    </dgm:pt>
    <dgm:pt modelId="{0F7DB642-DE7F-4501-AE67-D69EB84F3B8A}" type="pres">
      <dgm:prSet presAssocID="{6FE1CAFC-22A2-4932-911E-0BC750570C23}" presName="horz1" presStyleCnt="0"/>
      <dgm:spPr/>
    </dgm:pt>
    <dgm:pt modelId="{B049D169-E740-4DF3-9BAB-97F1521135BC}" type="pres">
      <dgm:prSet presAssocID="{6FE1CAFC-22A2-4932-911E-0BC750570C23}" presName="tx1" presStyleLbl="revTx" presStyleIdx="5" presStyleCnt="13"/>
      <dgm:spPr/>
    </dgm:pt>
    <dgm:pt modelId="{59D556E2-8800-4A6F-A582-50F41767086F}" type="pres">
      <dgm:prSet presAssocID="{6FE1CAFC-22A2-4932-911E-0BC750570C23}" presName="vert1" presStyleCnt="0"/>
      <dgm:spPr/>
    </dgm:pt>
    <dgm:pt modelId="{746E3856-E9CF-4606-A40A-09E166E61A3D}" type="pres">
      <dgm:prSet presAssocID="{EA38292B-5F40-451B-BDAC-7DC42CB19A20}" presName="thickLine" presStyleLbl="alignNode1" presStyleIdx="6" presStyleCnt="13"/>
      <dgm:spPr/>
    </dgm:pt>
    <dgm:pt modelId="{09797BA5-0AE0-4FBD-ADE7-9C710B385FF1}" type="pres">
      <dgm:prSet presAssocID="{EA38292B-5F40-451B-BDAC-7DC42CB19A20}" presName="horz1" presStyleCnt="0"/>
      <dgm:spPr/>
    </dgm:pt>
    <dgm:pt modelId="{1D99AD72-F9AF-42C8-B4EA-65185BDF9C79}" type="pres">
      <dgm:prSet presAssocID="{EA38292B-5F40-451B-BDAC-7DC42CB19A20}" presName="tx1" presStyleLbl="revTx" presStyleIdx="6" presStyleCnt="13"/>
      <dgm:spPr/>
    </dgm:pt>
    <dgm:pt modelId="{F769071B-AAA1-4CC9-B47A-39E1E0FCCBEB}" type="pres">
      <dgm:prSet presAssocID="{EA38292B-5F40-451B-BDAC-7DC42CB19A20}" presName="vert1" presStyleCnt="0"/>
      <dgm:spPr/>
    </dgm:pt>
    <dgm:pt modelId="{EE5C269A-550F-4B47-B873-8392B55D44B4}" type="pres">
      <dgm:prSet presAssocID="{C8E874E8-53F4-45C1-A5A3-F678785EA09C}" presName="thickLine" presStyleLbl="alignNode1" presStyleIdx="7" presStyleCnt="13"/>
      <dgm:spPr/>
    </dgm:pt>
    <dgm:pt modelId="{508CD0C9-90CB-457C-80D1-2AF3E2AAA50C}" type="pres">
      <dgm:prSet presAssocID="{C8E874E8-53F4-45C1-A5A3-F678785EA09C}" presName="horz1" presStyleCnt="0"/>
      <dgm:spPr/>
    </dgm:pt>
    <dgm:pt modelId="{F03CC214-B07D-43DA-82D9-23F6E3440E3B}" type="pres">
      <dgm:prSet presAssocID="{C8E874E8-53F4-45C1-A5A3-F678785EA09C}" presName="tx1" presStyleLbl="revTx" presStyleIdx="7" presStyleCnt="13"/>
      <dgm:spPr/>
    </dgm:pt>
    <dgm:pt modelId="{6AF9EDBA-9330-466A-B0FE-C9C3A85B56CB}" type="pres">
      <dgm:prSet presAssocID="{C8E874E8-53F4-45C1-A5A3-F678785EA09C}" presName="vert1" presStyleCnt="0"/>
      <dgm:spPr/>
    </dgm:pt>
    <dgm:pt modelId="{D48546FC-4900-44F6-B7A6-BDF79ED2E8D4}" type="pres">
      <dgm:prSet presAssocID="{CDF85CCF-02FD-49C8-8611-F92BB18CDEC8}" presName="thickLine" presStyleLbl="alignNode1" presStyleIdx="8" presStyleCnt="13"/>
      <dgm:spPr/>
    </dgm:pt>
    <dgm:pt modelId="{69C11FB1-B01B-4084-BBD8-D53111FAA275}" type="pres">
      <dgm:prSet presAssocID="{CDF85CCF-02FD-49C8-8611-F92BB18CDEC8}" presName="horz1" presStyleCnt="0"/>
      <dgm:spPr/>
    </dgm:pt>
    <dgm:pt modelId="{41D0F0E4-BA1D-4617-9B8F-B65DB0BBCA70}" type="pres">
      <dgm:prSet presAssocID="{CDF85CCF-02FD-49C8-8611-F92BB18CDEC8}" presName="tx1" presStyleLbl="revTx" presStyleIdx="8" presStyleCnt="13"/>
      <dgm:spPr/>
    </dgm:pt>
    <dgm:pt modelId="{BFACF54F-6F23-4E6A-90C7-59DC3C753FD3}" type="pres">
      <dgm:prSet presAssocID="{CDF85CCF-02FD-49C8-8611-F92BB18CDEC8}" presName="vert1" presStyleCnt="0"/>
      <dgm:spPr/>
    </dgm:pt>
    <dgm:pt modelId="{DE60C345-765F-449E-8058-5078BBF1B12D}" type="pres">
      <dgm:prSet presAssocID="{B0D9DEFC-9B80-4260-95B6-47EABADAEFB0}" presName="thickLine" presStyleLbl="alignNode1" presStyleIdx="9" presStyleCnt="13"/>
      <dgm:spPr/>
    </dgm:pt>
    <dgm:pt modelId="{E6A7DCED-8259-424E-8E9C-8779EE878521}" type="pres">
      <dgm:prSet presAssocID="{B0D9DEFC-9B80-4260-95B6-47EABADAEFB0}" presName="horz1" presStyleCnt="0"/>
      <dgm:spPr/>
    </dgm:pt>
    <dgm:pt modelId="{AD85760A-C2DE-4AE7-9DDF-1E68A8D0DDDB}" type="pres">
      <dgm:prSet presAssocID="{B0D9DEFC-9B80-4260-95B6-47EABADAEFB0}" presName="tx1" presStyleLbl="revTx" presStyleIdx="9" presStyleCnt="13"/>
      <dgm:spPr/>
    </dgm:pt>
    <dgm:pt modelId="{AACD561E-AEB7-4879-B5C5-6C39EA259C79}" type="pres">
      <dgm:prSet presAssocID="{B0D9DEFC-9B80-4260-95B6-47EABADAEFB0}" presName="vert1" presStyleCnt="0"/>
      <dgm:spPr/>
    </dgm:pt>
    <dgm:pt modelId="{C6F5826A-8E49-4D28-A9D0-F12673249CEF}" type="pres">
      <dgm:prSet presAssocID="{942FCDD6-A0EA-4249-AAE5-2C2358CA22E1}" presName="thickLine" presStyleLbl="alignNode1" presStyleIdx="10" presStyleCnt="13"/>
      <dgm:spPr/>
    </dgm:pt>
    <dgm:pt modelId="{F8959704-2BD5-4C5D-B13A-C3BA2F059FCA}" type="pres">
      <dgm:prSet presAssocID="{942FCDD6-A0EA-4249-AAE5-2C2358CA22E1}" presName="horz1" presStyleCnt="0"/>
      <dgm:spPr/>
    </dgm:pt>
    <dgm:pt modelId="{CD6885E9-7A1B-4B4B-A640-38034745A987}" type="pres">
      <dgm:prSet presAssocID="{942FCDD6-A0EA-4249-AAE5-2C2358CA22E1}" presName="tx1" presStyleLbl="revTx" presStyleIdx="10" presStyleCnt="13"/>
      <dgm:spPr/>
    </dgm:pt>
    <dgm:pt modelId="{AB1848E7-3EC1-4E6B-8517-5B779ECDFE6E}" type="pres">
      <dgm:prSet presAssocID="{942FCDD6-A0EA-4249-AAE5-2C2358CA22E1}" presName="vert1" presStyleCnt="0"/>
      <dgm:spPr/>
    </dgm:pt>
    <dgm:pt modelId="{A14E241F-4B87-475E-9705-00250CDBBAF7}" type="pres">
      <dgm:prSet presAssocID="{1FB7EBFB-C3F2-44DC-B785-F40491A62BD5}" presName="thickLine" presStyleLbl="alignNode1" presStyleIdx="11" presStyleCnt="13"/>
      <dgm:spPr/>
    </dgm:pt>
    <dgm:pt modelId="{E478FA8A-2257-416A-9A88-B78499BB0893}" type="pres">
      <dgm:prSet presAssocID="{1FB7EBFB-C3F2-44DC-B785-F40491A62BD5}" presName="horz1" presStyleCnt="0"/>
      <dgm:spPr/>
    </dgm:pt>
    <dgm:pt modelId="{40E1754A-8ABB-4B04-B117-13A27C9F89CE}" type="pres">
      <dgm:prSet presAssocID="{1FB7EBFB-C3F2-44DC-B785-F40491A62BD5}" presName="tx1" presStyleLbl="revTx" presStyleIdx="11" presStyleCnt="13"/>
      <dgm:spPr/>
    </dgm:pt>
    <dgm:pt modelId="{E364F348-288D-4378-9E86-829097559BCE}" type="pres">
      <dgm:prSet presAssocID="{1FB7EBFB-C3F2-44DC-B785-F40491A62BD5}" presName="vert1" presStyleCnt="0"/>
      <dgm:spPr/>
    </dgm:pt>
    <dgm:pt modelId="{12E4A620-357D-4527-87EF-32E7AAC09BB4}" type="pres">
      <dgm:prSet presAssocID="{DB49ECDB-1D41-45D7-B55A-62C7CD7742C2}" presName="thickLine" presStyleLbl="alignNode1" presStyleIdx="12" presStyleCnt="13"/>
      <dgm:spPr/>
    </dgm:pt>
    <dgm:pt modelId="{46FA73A6-3B14-4855-A87F-1B8655263C69}" type="pres">
      <dgm:prSet presAssocID="{DB49ECDB-1D41-45D7-B55A-62C7CD7742C2}" presName="horz1" presStyleCnt="0"/>
      <dgm:spPr/>
    </dgm:pt>
    <dgm:pt modelId="{FC9A72D7-63F0-4F72-A942-C477AB2BAD21}" type="pres">
      <dgm:prSet presAssocID="{DB49ECDB-1D41-45D7-B55A-62C7CD7742C2}" presName="tx1" presStyleLbl="revTx" presStyleIdx="12" presStyleCnt="13"/>
      <dgm:spPr/>
    </dgm:pt>
    <dgm:pt modelId="{3FEBA4A1-E3A8-4728-8E05-260C4208767C}" type="pres">
      <dgm:prSet presAssocID="{DB49ECDB-1D41-45D7-B55A-62C7CD7742C2}" presName="vert1" presStyleCnt="0"/>
      <dgm:spPr/>
    </dgm:pt>
  </dgm:ptLst>
  <dgm:cxnLst>
    <dgm:cxn modelId="{48028507-9F57-4A7A-ACF7-C65710C70688}" srcId="{198189FD-4EFB-4154-854E-44AF877CC076}" destId="{022DB502-3B86-48E3-A93E-A485FBCE0205}" srcOrd="4" destOrd="0" parTransId="{F9F4472C-F715-4F6D-93DB-35F872675E1E}" sibTransId="{EA8F65D8-38F9-4B9D-A459-20E94336F901}"/>
    <dgm:cxn modelId="{F34DB30D-CAF6-4156-B07B-7F5FFBE96808}" srcId="{198189FD-4EFB-4154-854E-44AF877CC076}" destId="{D02B5FE1-202D-4828-8BB0-B885A890DFF3}" srcOrd="2" destOrd="0" parTransId="{37660DA2-DB08-44C9-A582-775D1D5A5F74}" sibTransId="{823B5ED8-23F3-4D48-B60B-063E9E02BDA6}"/>
    <dgm:cxn modelId="{1F6D8F12-4E9B-4FAC-9A18-DE0B15C46A7C}" type="presOf" srcId="{CDF85CCF-02FD-49C8-8611-F92BB18CDEC8}" destId="{41D0F0E4-BA1D-4617-9B8F-B65DB0BBCA70}" srcOrd="0" destOrd="0" presId="urn:microsoft.com/office/officeart/2008/layout/LinedList"/>
    <dgm:cxn modelId="{7E834F13-A1E2-402F-A976-C350AFDE0C02}" type="presOf" srcId="{DB49ECDB-1D41-45D7-B55A-62C7CD7742C2}" destId="{FC9A72D7-63F0-4F72-A942-C477AB2BAD21}" srcOrd="0" destOrd="0" presId="urn:microsoft.com/office/officeart/2008/layout/LinedList"/>
    <dgm:cxn modelId="{625ACB15-D229-4772-AE9A-F67F2417FC61}" type="presOf" srcId="{198189FD-4EFB-4154-854E-44AF877CC076}" destId="{4D64E49F-0530-4D2F-BC19-A99579E46FCD}" srcOrd="0" destOrd="0" presId="urn:microsoft.com/office/officeart/2008/layout/LinedList"/>
    <dgm:cxn modelId="{98127D1F-B03C-4E3D-92F5-20CB6391CDCE}" srcId="{198189FD-4EFB-4154-854E-44AF877CC076}" destId="{37FF024C-94D0-4496-B270-12697CB912D0}" srcOrd="3" destOrd="0" parTransId="{027F27F5-7A31-45CD-AFFD-F89908D4BA29}" sibTransId="{A3804D27-EFF9-46AB-B089-DA772257B4B5}"/>
    <dgm:cxn modelId="{EFAA9C22-E853-4986-BB38-943911C8E4AC}" type="presOf" srcId="{C8E874E8-53F4-45C1-A5A3-F678785EA09C}" destId="{F03CC214-B07D-43DA-82D9-23F6E3440E3B}" srcOrd="0" destOrd="0" presId="urn:microsoft.com/office/officeart/2008/layout/LinedList"/>
    <dgm:cxn modelId="{1E81C239-A097-4346-B3B6-8A27BA5669DF}" type="presOf" srcId="{65D2881E-13E3-4F18-B299-F90D3DAF132E}" destId="{B9FBCFE5-6D6C-448E-8FF1-2FE981E52C75}" srcOrd="0" destOrd="0" presId="urn:microsoft.com/office/officeart/2008/layout/LinedList"/>
    <dgm:cxn modelId="{B4293D5F-53AA-49EC-BA1D-62E0A81578E0}" type="presOf" srcId="{022DB502-3B86-48E3-A93E-A485FBCE0205}" destId="{6B1054F6-6D30-4EE0-8F21-9303D856E0F0}" srcOrd="0" destOrd="0" presId="urn:microsoft.com/office/officeart/2008/layout/LinedList"/>
    <dgm:cxn modelId="{D1A10C46-E56A-4411-B0DF-A5F35C771DBD}" srcId="{198189FD-4EFB-4154-854E-44AF877CC076}" destId="{EA38292B-5F40-451B-BDAC-7DC42CB19A20}" srcOrd="6" destOrd="0" parTransId="{2E600245-A807-444C-8D75-781BF2DE6AC6}" sibTransId="{055631AF-FE7C-4F7B-A7A6-389C7ACB4B6B}"/>
    <dgm:cxn modelId="{31D3C270-74B8-44BE-8A25-7D500BD19214}" type="presOf" srcId="{D02B5FE1-202D-4828-8BB0-B885A890DFF3}" destId="{0DACF6ED-6A2C-4B48-8255-76ED7B54955C}" srcOrd="0" destOrd="0" presId="urn:microsoft.com/office/officeart/2008/layout/LinedList"/>
    <dgm:cxn modelId="{11BDA671-1E25-4E99-AFE7-65DC9F0FABAF}" srcId="{198189FD-4EFB-4154-854E-44AF877CC076}" destId="{81B2976C-C17C-4AF2-9A71-B660CCBBECE3}" srcOrd="0" destOrd="0" parTransId="{50D2243A-2A63-4CC2-8F60-3F68B610FB12}" sibTransId="{11FD57FE-EE2A-4A40-80EA-44FC81CBDE73}"/>
    <dgm:cxn modelId="{A33BDE58-E549-4192-ACEF-542DE6CA1D1E}" srcId="{198189FD-4EFB-4154-854E-44AF877CC076}" destId="{6FE1CAFC-22A2-4932-911E-0BC750570C23}" srcOrd="5" destOrd="0" parTransId="{C9F8EEA8-72A8-47D4-9419-9381DACA778C}" sibTransId="{55246020-547B-4757-AD35-5A346CFF1509}"/>
    <dgm:cxn modelId="{EFBFCD5A-66A4-407E-B19B-702D92B37100}" type="presOf" srcId="{81B2976C-C17C-4AF2-9A71-B660CCBBECE3}" destId="{3B86DB5A-8719-4F8E-B6C3-6F7AF7157599}" srcOrd="0" destOrd="0" presId="urn:microsoft.com/office/officeart/2008/layout/LinedList"/>
    <dgm:cxn modelId="{1B179289-CBE2-415E-A9E1-139B007F2E72}" srcId="{198189FD-4EFB-4154-854E-44AF877CC076}" destId="{65D2881E-13E3-4F18-B299-F90D3DAF132E}" srcOrd="1" destOrd="0" parTransId="{7CEB5262-3B45-4065-AFBF-F9E9191F18B9}" sibTransId="{E6FE1F52-0E2D-4482-B8BA-0A8778DF623E}"/>
    <dgm:cxn modelId="{C32E0092-AF02-493F-A80A-7757D75C4F02}" srcId="{198189FD-4EFB-4154-854E-44AF877CC076}" destId="{C8E874E8-53F4-45C1-A5A3-F678785EA09C}" srcOrd="7" destOrd="0" parTransId="{0A8C31AB-77DE-4121-9872-E24877887D9C}" sibTransId="{318EF623-03EA-451B-9A8E-B33A993D6B0E}"/>
    <dgm:cxn modelId="{BCDB5696-EAF9-4931-B194-811528A7929D}" type="presOf" srcId="{B0D9DEFC-9B80-4260-95B6-47EABADAEFB0}" destId="{AD85760A-C2DE-4AE7-9DDF-1E68A8D0DDDB}" srcOrd="0" destOrd="0" presId="urn:microsoft.com/office/officeart/2008/layout/LinedList"/>
    <dgm:cxn modelId="{DDCD369D-2C28-4150-9FBF-BE7A2DB841A6}" srcId="{198189FD-4EFB-4154-854E-44AF877CC076}" destId="{DB49ECDB-1D41-45D7-B55A-62C7CD7742C2}" srcOrd="12" destOrd="0" parTransId="{8EE14943-7FC2-4E45-ADBA-6EA881E91484}" sibTransId="{DC103439-1CB8-4427-9EA4-61C28DF122C5}"/>
    <dgm:cxn modelId="{7B4E0AA0-DF5F-498A-8C4C-C617F093B326}" type="presOf" srcId="{1FB7EBFB-C3F2-44DC-B785-F40491A62BD5}" destId="{40E1754A-8ABB-4B04-B117-13A27C9F89CE}" srcOrd="0" destOrd="0" presId="urn:microsoft.com/office/officeart/2008/layout/LinedList"/>
    <dgm:cxn modelId="{B1E31AA4-55EF-497E-A5D7-F1ADCEB5AD6E}" type="presOf" srcId="{6FE1CAFC-22A2-4932-911E-0BC750570C23}" destId="{B049D169-E740-4DF3-9BAB-97F1521135BC}" srcOrd="0" destOrd="0" presId="urn:microsoft.com/office/officeart/2008/layout/LinedList"/>
    <dgm:cxn modelId="{F013DCB3-C10A-4AC0-BDA0-D2E04E40A8F3}" srcId="{198189FD-4EFB-4154-854E-44AF877CC076}" destId="{1FB7EBFB-C3F2-44DC-B785-F40491A62BD5}" srcOrd="11" destOrd="0" parTransId="{82A4A452-64E2-4BC3-BCD3-378EDC12C28A}" sibTransId="{65E82A3B-EA29-4CD8-9262-36D5EA3A1BFE}"/>
    <dgm:cxn modelId="{B8EDBCBB-FA79-43A4-9277-C1CEAF6A6725}" type="presOf" srcId="{942FCDD6-A0EA-4249-AAE5-2C2358CA22E1}" destId="{CD6885E9-7A1B-4B4B-A640-38034745A987}" srcOrd="0" destOrd="0" presId="urn:microsoft.com/office/officeart/2008/layout/LinedList"/>
    <dgm:cxn modelId="{DFD496C2-0408-41BB-82E2-D72514DBC991}" srcId="{198189FD-4EFB-4154-854E-44AF877CC076}" destId="{942FCDD6-A0EA-4249-AAE5-2C2358CA22E1}" srcOrd="10" destOrd="0" parTransId="{17639AF5-F9F4-4422-B036-FBEC026071ED}" sibTransId="{E4EC2D97-DD6D-4810-BE16-C610CD0B6B91}"/>
    <dgm:cxn modelId="{1A33EAD5-4DC6-43C7-B16D-D7557576CC99}" type="presOf" srcId="{EA38292B-5F40-451B-BDAC-7DC42CB19A20}" destId="{1D99AD72-F9AF-42C8-B4EA-65185BDF9C79}" srcOrd="0" destOrd="0" presId="urn:microsoft.com/office/officeart/2008/layout/LinedList"/>
    <dgm:cxn modelId="{3916DFE8-6C25-4240-80C6-DFACA0891E81}" srcId="{198189FD-4EFB-4154-854E-44AF877CC076}" destId="{B0D9DEFC-9B80-4260-95B6-47EABADAEFB0}" srcOrd="9" destOrd="0" parTransId="{A2F5DC4F-99B0-4CF4-A638-3D0BB37CB0D7}" sibTransId="{19D3EDBB-970F-4A4D-9434-4BD62964D080}"/>
    <dgm:cxn modelId="{86A8A9F0-B1A8-4A2D-9441-DAFDCD8CC240}" type="presOf" srcId="{37FF024C-94D0-4496-B270-12697CB912D0}" destId="{865A8A33-BFB9-4D2B-984C-98CE4D53D540}" srcOrd="0" destOrd="0" presId="urn:microsoft.com/office/officeart/2008/layout/LinedList"/>
    <dgm:cxn modelId="{E8FDE7F0-4C40-4817-8D4F-C9CB0453B7E1}" srcId="{198189FD-4EFB-4154-854E-44AF877CC076}" destId="{CDF85CCF-02FD-49C8-8611-F92BB18CDEC8}" srcOrd="8" destOrd="0" parTransId="{8764B5E2-2490-46B8-BB76-CE2E7CA79CBB}" sibTransId="{1EFF71CB-6871-43AF-9B2C-227DC8983E35}"/>
    <dgm:cxn modelId="{1D0756AE-E18A-4A74-9A97-C7744663E9F8}" type="presParOf" srcId="{4D64E49F-0530-4D2F-BC19-A99579E46FCD}" destId="{7D1BCF7A-D413-4860-9A11-6578CFB7D274}" srcOrd="0" destOrd="0" presId="urn:microsoft.com/office/officeart/2008/layout/LinedList"/>
    <dgm:cxn modelId="{608B0E27-EADB-4B19-8469-EA54781F4479}" type="presParOf" srcId="{4D64E49F-0530-4D2F-BC19-A99579E46FCD}" destId="{57575E52-1190-4D08-B354-CB7DF3DD82DA}" srcOrd="1" destOrd="0" presId="urn:microsoft.com/office/officeart/2008/layout/LinedList"/>
    <dgm:cxn modelId="{3191BBFA-6793-456A-BAE0-3F57F6EF62AA}" type="presParOf" srcId="{57575E52-1190-4D08-B354-CB7DF3DD82DA}" destId="{3B86DB5A-8719-4F8E-B6C3-6F7AF7157599}" srcOrd="0" destOrd="0" presId="urn:microsoft.com/office/officeart/2008/layout/LinedList"/>
    <dgm:cxn modelId="{8468965B-4599-46D0-ABA9-CB8FE5277C49}" type="presParOf" srcId="{57575E52-1190-4D08-B354-CB7DF3DD82DA}" destId="{0C0234AC-2694-4B09-B35B-2E08DAB786DB}" srcOrd="1" destOrd="0" presId="urn:microsoft.com/office/officeart/2008/layout/LinedList"/>
    <dgm:cxn modelId="{32DA13EC-9441-434D-9F85-3E9CAD39BC70}" type="presParOf" srcId="{4D64E49F-0530-4D2F-BC19-A99579E46FCD}" destId="{AAD2411D-2289-4507-8668-1EEF958DA65C}" srcOrd="2" destOrd="0" presId="urn:microsoft.com/office/officeart/2008/layout/LinedList"/>
    <dgm:cxn modelId="{358BF76C-ED3D-4883-9511-E56037BEB809}" type="presParOf" srcId="{4D64E49F-0530-4D2F-BC19-A99579E46FCD}" destId="{CDBC72D2-7F2B-4AAF-89CC-0058BCDDD961}" srcOrd="3" destOrd="0" presId="urn:microsoft.com/office/officeart/2008/layout/LinedList"/>
    <dgm:cxn modelId="{00A9695E-EFC6-43EC-9E13-B6AA1391B271}" type="presParOf" srcId="{CDBC72D2-7F2B-4AAF-89CC-0058BCDDD961}" destId="{B9FBCFE5-6D6C-448E-8FF1-2FE981E52C75}" srcOrd="0" destOrd="0" presId="urn:microsoft.com/office/officeart/2008/layout/LinedList"/>
    <dgm:cxn modelId="{E7AB7200-B54A-4B08-BCF8-628092BBA984}" type="presParOf" srcId="{CDBC72D2-7F2B-4AAF-89CC-0058BCDDD961}" destId="{67C61976-5993-4523-AD24-B681A2C0668C}" srcOrd="1" destOrd="0" presId="urn:microsoft.com/office/officeart/2008/layout/LinedList"/>
    <dgm:cxn modelId="{FD507FA3-718A-47A5-819E-60F88E63107B}" type="presParOf" srcId="{4D64E49F-0530-4D2F-BC19-A99579E46FCD}" destId="{E75343D5-2CA4-43A4-BFC7-0BF61C26D787}" srcOrd="4" destOrd="0" presId="urn:microsoft.com/office/officeart/2008/layout/LinedList"/>
    <dgm:cxn modelId="{8CE4DE7F-40F6-46BA-95E5-E97FF5C63673}" type="presParOf" srcId="{4D64E49F-0530-4D2F-BC19-A99579E46FCD}" destId="{F4625FBF-9E55-43DA-994D-6A5131F74276}" srcOrd="5" destOrd="0" presId="urn:microsoft.com/office/officeart/2008/layout/LinedList"/>
    <dgm:cxn modelId="{8DE7C335-3A2E-486F-AE95-BAF071CB651D}" type="presParOf" srcId="{F4625FBF-9E55-43DA-994D-6A5131F74276}" destId="{0DACF6ED-6A2C-4B48-8255-76ED7B54955C}" srcOrd="0" destOrd="0" presId="urn:microsoft.com/office/officeart/2008/layout/LinedList"/>
    <dgm:cxn modelId="{4AC155F8-92B6-40EF-B8A3-110D996C7BCC}" type="presParOf" srcId="{F4625FBF-9E55-43DA-994D-6A5131F74276}" destId="{379FC1AF-4EA3-4F4F-9029-3744D5B218DA}" srcOrd="1" destOrd="0" presId="urn:microsoft.com/office/officeart/2008/layout/LinedList"/>
    <dgm:cxn modelId="{4B8AAEB0-762F-4FB1-8C28-5AF1904CE951}" type="presParOf" srcId="{4D64E49F-0530-4D2F-BC19-A99579E46FCD}" destId="{55C827A6-3110-4E9B-8156-C2C093D76844}" srcOrd="6" destOrd="0" presId="urn:microsoft.com/office/officeart/2008/layout/LinedList"/>
    <dgm:cxn modelId="{DC91144B-1446-4CE5-8D71-F7983108B8D1}" type="presParOf" srcId="{4D64E49F-0530-4D2F-BC19-A99579E46FCD}" destId="{95D70F1A-FAF2-482A-A7E0-E19FEC2EA75A}" srcOrd="7" destOrd="0" presId="urn:microsoft.com/office/officeart/2008/layout/LinedList"/>
    <dgm:cxn modelId="{E0ED646D-F204-475C-8D93-B7F58E4B76D4}" type="presParOf" srcId="{95D70F1A-FAF2-482A-A7E0-E19FEC2EA75A}" destId="{865A8A33-BFB9-4D2B-984C-98CE4D53D540}" srcOrd="0" destOrd="0" presId="urn:microsoft.com/office/officeart/2008/layout/LinedList"/>
    <dgm:cxn modelId="{173EE658-07C6-4C24-889A-B49A0F5CCDCF}" type="presParOf" srcId="{95D70F1A-FAF2-482A-A7E0-E19FEC2EA75A}" destId="{186CE1F9-7E73-4F2F-9EAC-269B06DD25B1}" srcOrd="1" destOrd="0" presId="urn:microsoft.com/office/officeart/2008/layout/LinedList"/>
    <dgm:cxn modelId="{0611CB83-3364-4605-A3BD-C816C5E69A32}" type="presParOf" srcId="{4D64E49F-0530-4D2F-BC19-A99579E46FCD}" destId="{24C63BB5-7F3A-45CE-94EC-D075D7262AC0}" srcOrd="8" destOrd="0" presId="urn:microsoft.com/office/officeart/2008/layout/LinedList"/>
    <dgm:cxn modelId="{BAEBF4CA-BA89-425C-808D-74D0D674E413}" type="presParOf" srcId="{4D64E49F-0530-4D2F-BC19-A99579E46FCD}" destId="{62667668-3A84-4DF3-9047-731FD8B9C49D}" srcOrd="9" destOrd="0" presId="urn:microsoft.com/office/officeart/2008/layout/LinedList"/>
    <dgm:cxn modelId="{81AF48F2-260D-4DE2-8EEC-023EE3EE87AF}" type="presParOf" srcId="{62667668-3A84-4DF3-9047-731FD8B9C49D}" destId="{6B1054F6-6D30-4EE0-8F21-9303D856E0F0}" srcOrd="0" destOrd="0" presId="urn:microsoft.com/office/officeart/2008/layout/LinedList"/>
    <dgm:cxn modelId="{C283A582-84A5-4EC5-8516-77871CD4307B}" type="presParOf" srcId="{62667668-3A84-4DF3-9047-731FD8B9C49D}" destId="{8023253F-6B50-47F8-A410-C938F2675AFB}" srcOrd="1" destOrd="0" presId="urn:microsoft.com/office/officeart/2008/layout/LinedList"/>
    <dgm:cxn modelId="{92F69B8F-1F70-4962-B2AE-F2A7A2215D97}" type="presParOf" srcId="{4D64E49F-0530-4D2F-BC19-A99579E46FCD}" destId="{64E254B7-52C5-4E41-94D0-5124AE19D5ED}" srcOrd="10" destOrd="0" presId="urn:microsoft.com/office/officeart/2008/layout/LinedList"/>
    <dgm:cxn modelId="{4D47D32E-BB7A-48D3-8C97-DF29B22EE99A}" type="presParOf" srcId="{4D64E49F-0530-4D2F-BC19-A99579E46FCD}" destId="{0F7DB642-DE7F-4501-AE67-D69EB84F3B8A}" srcOrd="11" destOrd="0" presId="urn:microsoft.com/office/officeart/2008/layout/LinedList"/>
    <dgm:cxn modelId="{C6C65E4B-C24B-4A45-AF16-52CBEDC82909}" type="presParOf" srcId="{0F7DB642-DE7F-4501-AE67-D69EB84F3B8A}" destId="{B049D169-E740-4DF3-9BAB-97F1521135BC}" srcOrd="0" destOrd="0" presId="urn:microsoft.com/office/officeart/2008/layout/LinedList"/>
    <dgm:cxn modelId="{C3F23638-3EF6-4689-8A92-703D1CF65857}" type="presParOf" srcId="{0F7DB642-DE7F-4501-AE67-D69EB84F3B8A}" destId="{59D556E2-8800-4A6F-A582-50F41767086F}" srcOrd="1" destOrd="0" presId="urn:microsoft.com/office/officeart/2008/layout/LinedList"/>
    <dgm:cxn modelId="{3553AB9D-08E2-485D-9522-4A4C1EE26124}" type="presParOf" srcId="{4D64E49F-0530-4D2F-BC19-A99579E46FCD}" destId="{746E3856-E9CF-4606-A40A-09E166E61A3D}" srcOrd="12" destOrd="0" presId="urn:microsoft.com/office/officeart/2008/layout/LinedList"/>
    <dgm:cxn modelId="{C595FC06-420F-448D-B33E-3B94A6B46F59}" type="presParOf" srcId="{4D64E49F-0530-4D2F-BC19-A99579E46FCD}" destId="{09797BA5-0AE0-4FBD-ADE7-9C710B385FF1}" srcOrd="13" destOrd="0" presId="urn:microsoft.com/office/officeart/2008/layout/LinedList"/>
    <dgm:cxn modelId="{B309F1B5-8B01-478E-BCC3-AA6161C18B0C}" type="presParOf" srcId="{09797BA5-0AE0-4FBD-ADE7-9C710B385FF1}" destId="{1D99AD72-F9AF-42C8-B4EA-65185BDF9C79}" srcOrd="0" destOrd="0" presId="urn:microsoft.com/office/officeart/2008/layout/LinedList"/>
    <dgm:cxn modelId="{BC93C5E2-E6FE-4449-9E8C-B67356E054A5}" type="presParOf" srcId="{09797BA5-0AE0-4FBD-ADE7-9C710B385FF1}" destId="{F769071B-AAA1-4CC9-B47A-39E1E0FCCBEB}" srcOrd="1" destOrd="0" presId="urn:microsoft.com/office/officeart/2008/layout/LinedList"/>
    <dgm:cxn modelId="{8FCFE8D4-02CA-4485-95B6-9F7FE79D3B45}" type="presParOf" srcId="{4D64E49F-0530-4D2F-BC19-A99579E46FCD}" destId="{EE5C269A-550F-4B47-B873-8392B55D44B4}" srcOrd="14" destOrd="0" presId="urn:microsoft.com/office/officeart/2008/layout/LinedList"/>
    <dgm:cxn modelId="{8A9D0EFD-4C3C-404F-9B9E-1FF2F6E99B89}" type="presParOf" srcId="{4D64E49F-0530-4D2F-BC19-A99579E46FCD}" destId="{508CD0C9-90CB-457C-80D1-2AF3E2AAA50C}" srcOrd="15" destOrd="0" presId="urn:microsoft.com/office/officeart/2008/layout/LinedList"/>
    <dgm:cxn modelId="{504118FC-4A5D-46A3-BF62-06E4568ADD3D}" type="presParOf" srcId="{508CD0C9-90CB-457C-80D1-2AF3E2AAA50C}" destId="{F03CC214-B07D-43DA-82D9-23F6E3440E3B}" srcOrd="0" destOrd="0" presId="urn:microsoft.com/office/officeart/2008/layout/LinedList"/>
    <dgm:cxn modelId="{438B9CA0-B4DB-485B-B799-E1A1E5302B17}" type="presParOf" srcId="{508CD0C9-90CB-457C-80D1-2AF3E2AAA50C}" destId="{6AF9EDBA-9330-466A-B0FE-C9C3A85B56CB}" srcOrd="1" destOrd="0" presId="urn:microsoft.com/office/officeart/2008/layout/LinedList"/>
    <dgm:cxn modelId="{EBAD18B5-D163-47F3-9BC6-2396E662E9E0}" type="presParOf" srcId="{4D64E49F-0530-4D2F-BC19-A99579E46FCD}" destId="{D48546FC-4900-44F6-B7A6-BDF79ED2E8D4}" srcOrd="16" destOrd="0" presId="urn:microsoft.com/office/officeart/2008/layout/LinedList"/>
    <dgm:cxn modelId="{FF14447F-1193-4146-A130-3890695F1A43}" type="presParOf" srcId="{4D64E49F-0530-4D2F-BC19-A99579E46FCD}" destId="{69C11FB1-B01B-4084-BBD8-D53111FAA275}" srcOrd="17" destOrd="0" presId="urn:microsoft.com/office/officeart/2008/layout/LinedList"/>
    <dgm:cxn modelId="{C0AF0125-0C3E-4E9A-AD9A-38FFE87D7511}" type="presParOf" srcId="{69C11FB1-B01B-4084-BBD8-D53111FAA275}" destId="{41D0F0E4-BA1D-4617-9B8F-B65DB0BBCA70}" srcOrd="0" destOrd="0" presId="urn:microsoft.com/office/officeart/2008/layout/LinedList"/>
    <dgm:cxn modelId="{18B7F1EE-2F26-4A87-8320-7DEAF479D95D}" type="presParOf" srcId="{69C11FB1-B01B-4084-BBD8-D53111FAA275}" destId="{BFACF54F-6F23-4E6A-90C7-59DC3C753FD3}" srcOrd="1" destOrd="0" presId="urn:microsoft.com/office/officeart/2008/layout/LinedList"/>
    <dgm:cxn modelId="{6435227F-E9AE-418B-A474-CE12D678C109}" type="presParOf" srcId="{4D64E49F-0530-4D2F-BC19-A99579E46FCD}" destId="{DE60C345-765F-449E-8058-5078BBF1B12D}" srcOrd="18" destOrd="0" presId="urn:microsoft.com/office/officeart/2008/layout/LinedList"/>
    <dgm:cxn modelId="{6BFEBFCC-60E2-4017-9E21-BABA0DB26BA1}" type="presParOf" srcId="{4D64E49F-0530-4D2F-BC19-A99579E46FCD}" destId="{E6A7DCED-8259-424E-8E9C-8779EE878521}" srcOrd="19" destOrd="0" presId="urn:microsoft.com/office/officeart/2008/layout/LinedList"/>
    <dgm:cxn modelId="{42B6B67A-31A3-4FAB-973A-78D193ADBCD5}" type="presParOf" srcId="{E6A7DCED-8259-424E-8E9C-8779EE878521}" destId="{AD85760A-C2DE-4AE7-9DDF-1E68A8D0DDDB}" srcOrd="0" destOrd="0" presId="urn:microsoft.com/office/officeart/2008/layout/LinedList"/>
    <dgm:cxn modelId="{75F5426C-EFAD-4B70-A00C-887A206E20DB}" type="presParOf" srcId="{E6A7DCED-8259-424E-8E9C-8779EE878521}" destId="{AACD561E-AEB7-4879-B5C5-6C39EA259C79}" srcOrd="1" destOrd="0" presId="urn:microsoft.com/office/officeart/2008/layout/LinedList"/>
    <dgm:cxn modelId="{31C60081-69DD-4235-8328-686783DC56D6}" type="presParOf" srcId="{4D64E49F-0530-4D2F-BC19-A99579E46FCD}" destId="{C6F5826A-8E49-4D28-A9D0-F12673249CEF}" srcOrd="20" destOrd="0" presId="urn:microsoft.com/office/officeart/2008/layout/LinedList"/>
    <dgm:cxn modelId="{8D9B28D5-170E-44FF-B289-C448C95AF6BF}" type="presParOf" srcId="{4D64E49F-0530-4D2F-BC19-A99579E46FCD}" destId="{F8959704-2BD5-4C5D-B13A-C3BA2F059FCA}" srcOrd="21" destOrd="0" presId="urn:microsoft.com/office/officeart/2008/layout/LinedList"/>
    <dgm:cxn modelId="{41BDAB32-8ECC-4506-B711-FE7679497FD3}" type="presParOf" srcId="{F8959704-2BD5-4C5D-B13A-C3BA2F059FCA}" destId="{CD6885E9-7A1B-4B4B-A640-38034745A987}" srcOrd="0" destOrd="0" presId="urn:microsoft.com/office/officeart/2008/layout/LinedList"/>
    <dgm:cxn modelId="{E095F55D-6225-4534-87F0-412CCDABEF53}" type="presParOf" srcId="{F8959704-2BD5-4C5D-B13A-C3BA2F059FCA}" destId="{AB1848E7-3EC1-4E6B-8517-5B779ECDFE6E}" srcOrd="1" destOrd="0" presId="urn:microsoft.com/office/officeart/2008/layout/LinedList"/>
    <dgm:cxn modelId="{CCE8D49A-F974-475E-9556-8F1E5DD34633}" type="presParOf" srcId="{4D64E49F-0530-4D2F-BC19-A99579E46FCD}" destId="{A14E241F-4B87-475E-9705-00250CDBBAF7}" srcOrd="22" destOrd="0" presId="urn:microsoft.com/office/officeart/2008/layout/LinedList"/>
    <dgm:cxn modelId="{44FC94CC-803B-4D9B-99BC-CEF24DB9A6CD}" type="presParOf" srcId="{4D64E49F-0530-4D2F-BC19-A99579E46FCD}" destId="{E478FA8A-2257-416A-9A88-B78499BB0893}" srcOrd="23" destOrd="0" presId="urn:microsoft.com/office/officeart/2008/layout/LinedList"/>
    <dgm:cxn modelId="{AA7A55F4-8667-4AD6-99B4-8C123122DCAE}" type="presParOf" srcId="{E478FA8A-2257-416A-9A88-B78499BB0893}" destId="{40E1754A-8ABB-4B04-B117-13A27C9F89CE}" srcOrd="0" destOrd="0" presId="urn:microsoft.com/office/officeart/2008/layout/LinedList"/>
    <dgm:cxn modelId="{1EE539C6-98C6-47F2-8F3C-04089521B9A2}" type="presParOf" srcId="{E478FA8A-2257-416A-9A88-B78499BB0893}" destId="{E364F348-288D-4378-9E86-829097559BCE}" srcOrd="1" destOrd="0" presId="urn:microsoft.com/office/officeart/2008/layout/LinedList"/>
    <dgm:cxn modelId="{822D7454-18F1-49FA-BC06-D7261FBA2DF2}" type="presParOf" srcId="{4D64E49F-0530-4D2F-BC19-A99579E46FCD}" destId="{12E4A620-357D-4527-87EF-32E7AAC09BB4}" srcOrd="24" destOrd="0" presId="urn:microsoft.com/office/officeart/2008/layout/LinedList"/>
    <dgm:cxn modelId="{2A245312-B2AD-4E86-9B4B-04BF96618ABF}" type="presParOf" srcId="{4D64E49F-0530-4D2F-BC19-A99579E46FCD}" destId="{46FA73A6-3B14-4855-A87F-1B8655263C69}" srcOrd="25" destOrd="0" presId="urn:microsoft.com/office/officeart/2008/layout/LinedList"/>
    <dgm:cxn modelId="{1731CA63-EDA0-485D-982A-6EC028C6B70F}" type="presParOf" srcId="{46FA73A6-3B14-4855-A87F-1B8655263C69}" destId="{FC9A72D7-63F0-4F72-A942-C477AB2BAD21}" srcOrd="0" destOrd="0" presId="urn:microsoft.com/office/officeart/2008/layout/LinedList"/>
    <dgm:cxn modelId="{0C037957-F892-4C10-952D-DB5AEB87E368}" type="presParOf" srcId="{46FA73A6-3B14-4855-A87F-1B8655263C69}" destId="{3FEBA4A1-E3A8-4728-8E05-260C4208767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24770D-9FA9-415A-B17F-B6E3348CC973}" type="doc">
      <dgm:prSet loTypeId="urn:microsoft.com/office/officeart/2008/layout/HorizontalMultiLevelHierarchy" loCatId="hierarchy" qsTypeId="urn:microsoft.com/office/officeart/2005/8/quickstyle/simple1" qsCatId="simple" csTypeId="urn:microsoft.com/office/officeart/2005/8/colors/colorful4" csCatId="colorful" phldr="1"/>
      <dgm:spPr/>
      <dgm:t>
        <a:bodyPr/>
        <a:lstStyle/>
        <a:p>
          <a:endParaRPr lang="es-MX"/>
        </a:p>
      </dgm:t>
    </dgm:pt>
    <dgm:pt modelId="{CC5B4553-A541-4963-AA57-441F7EBB2477}">
      <dgm:prSet phldrT="[Texto]" custT="1"/>
      <dgm:spPr/>
      <dgm:t>
        <a:bodyPr/>
        <a:lstStyle/>
        <a:p>
          <a:r>
            <a:rPr lang="es-MX" sz="4400" b="0" i="0" dirty="0"/>
            <a:t>Medicamento Alopático</a:t>
          </a:r>
          <a:endParaRPr lang="es-MX" sz="4400" dirty="0"/>
        </a:p>
      </dgm:t>
    </dgm:pt>
    <dgm:pt modelId="{1E62BC8B-E92E-4CB3-926D-D7AB3111098E}" type="parTrans" cxnId="{1C4CBCC6-7C90-4F16-890E-AB6424B78BEB}">
      <dgm:prSet/>
      <dgm:spPr/>
      <dgm:t>
        <a:bodyPr/>
        <a:lstStyle/>
        <a:p>
          <a:endParaRPr lang="es-MX"/>
        </a:p>
      </dgm:t>
    </dgm:pt>
    <dgm:pt modelId="{CBE7FD4E-A30F-4154-B22E-45D847F57B2A}" type="sibTrans" cxnId="{1C4CBCC6-7C90-4F16-890E-AB6424B78BEB}">
      <dgm:prSet/>
      <dgm:spPr/>
      <dgm:t>
        <a:bodyPr/>
        <a:lstStyle/>
        <a:p>
          <a:endParaRPr lang="es-MX"/>
        </a:p>
      </dgm:t>
    </dgm:pt>
    <dgm:pt modelId="{04194CE7-83B3-4D10-9F93-AC97FE43ED15}">
      <dgm:prSet phldrT="[Texto]" custT="1"/>
      <dgm:spPr/>
      <dgm:t>
        <a:bodyPr/>
        <a:lstStyle/>
        <a:p>
          <a:r>
            <a:rPr lang="es-MX" sz="2800" b="0" i="0" dirty="0"/>
            <a:t>Síntesis Química</a:t>
          </a:r>
          <a:endParaRPr lang="es-MX" sz="2800" dirty="0"/>
        </a:p>
      </dgm:t>
    </dgm:pt>
    <dgm:pt modelId="{3B8C4386-E453-496E-8F8D-132C23913077}" type="parTrans" cxnId="{458128C2-2113-4BFD-9F56-693FBC14E787}">
      <dgm:prSet/>
      <dgm:spPr/>
      <dgm:t>
        <a:bodyPr/>
        <a:lstStyle/>
        <a:p>
          <a:endParaRPr lang="es-MX"/>
        </a:p>
      </dgm:t>
    </dgm:pt>
    <dgm:pt modelId="{AB6176B3-136A-431C-A87C-AD9CA920D8D4}" type="sibTrans" cxnId="{458128C2-2113-4BFD-9F56-693FBC14E787}">
      <dgm:prSet/>
      <dgm:spPr/>
      <dgm:t>
        <a:bodyPr/>
        <a:lstStyle/>
        <a:p>
          <a:endParaRPr lang="es-MX"/>
        </a:p>
      </dgm:t>
    </dgm:pt>
    <dgm:pt modelId="{ECCCD1AD-7F12-4CD6-BCCA-EEB316624F35}">
      <dgm:prSet phldrT="[Texto]" custT="1"/>
      <dgm:spPr/>
      <dgm:t>
        <a:bodyPr/>
        <a:lstStyle/>
        <a:p>
          <a:r>
            <a:rPr lang="es-MX" sz="2800" b="0" i="0" dirty="0"/>
            <a:t>Origen Biológico</a:t>
          </a:r>
          <a:endParaRPr lang="es-MX" sz="2800" dirty="0"/>
        </a:p>
      </dgm:t>
    </dgm:pt>
    <dgm:pt modelId="{8CDADE99-DA69-4F49-9052-9CD89578937B}" type="parTrans" cxnId="{B161F866-2CF7-4093-BC2C-4C6A81D9284C}">
      <dgm:prSet/>
      <dgm:spPr/>
      <dgm:t>
        <a:bodyPr/>
        <a:lstStyle/>
        <a:p>
          <a:endParaRPr lang="es-MX"/>
        </a:p>
      </dgm:t>
    </dgm:pt>
    <dgm:pt modelId="{5CC60580-92D0-4BC9-8385-B532961EB378}" type="sibTrans" cxnId="{B161F866-2CF7-4093-BC2C-4C6A81D9284C}">
      <dgm:prSet/>
      <dgm:spPr/>
      <dgm:t>
        <a:bodyPr/>
        <a:lstStyle/>
        <a:p>
          <a:endParaRPr lang="es-MX"/>
        </a:p>
      </dgm:t>
    </dgm:pt>
    <dgm:pt modelId="{D37C1D5B-7930-4626-8854-548CBCABB23F}">
      <dgm:prSet phldrT="[Texto]" custT="1"/>
      <dgm:spPr/>
      <dgm:t>
        <a:bodyPr/>
        <a:lstStyle/>
        <a:p>
          <a:pPr algn="just"/>
          <a:r>
            <a:rPr lang="es-MX" sz="1800" b="0" i="0" dirty="0"/>
            <a:t>Toxoides, vacuna y preparaciones bacterianas de uso parenteral. Vacunas virales de uso oral o parenteral. Sueros y antitoxinas de origen animal. Hemoderivados. Vacunas y preparaciones microbianas para uso oral. Materiales biológicos para diagnóstico que se administran al paciente. Antibióticos. Hormonas macromoleculares y enzimas, y las demás que determine la Secretaría de Salud.</a:t>
          </a:r>
          <a:endParaRPr lang="es-MX" sz="1800" dirty="0"/>
        </a:p>
      </dgm:t>
    </dgm:pt>
    <dgm:pt modelId="{57760306-DA36-42D4-AB35-ADF84D250477}" type="parTrans" cxnId="{EEDEBB06-43DF-4A60-9501-7715C46E0A42}">
      <dgm:prSet/>
      <dgm:spPr/>
      <dgm:t>
        <a:bodyPr/>
        <a:lstStyle/>
        <a:p>
          <a:endParaRPr lang="es-MX"/>
        </a:p>
      </dgm:t>
    </dgm:pt>
    <dgm:pt modelId="{D724E76D-1FA6-4661-B508-342D6457B137}" type="sibTrans" cxnId="{EEDEBB06-43DF-4A60-9501-7715C46E0A42}">
      <dgm:prSet/>
      <dgm:spPr/>
      <dgm:t>
        <a:bodyPr/>
        <a:lstStyle/>
        <a:p>
          <a:endParaRPr lang="es-MX"/>
        </a:p>
      </dgm:t>
    </dgm:pt>
    <dgm:pt modelId="{D106912B-4043-4B93-8851-A6E3644D34AB}">
      <dgm:prSet phldrT="[Texto]" custT="1"/>
      <dgm:spPr/>
      <dgm:t>
        <a:bodyPr/>
        <a:lstStyle/>
        <a:p>
          <a:r>
            <a:rPr lang="es-MX" sz="1600" b="0" i="0" dirty="0"/>
            <a:t>Medicamento genérico</a:t>
          </a:r>
          <a:endParaRPr lang="es-MX" sz="1600" dirty="0"/>
        </a:p>
      </dgm:t>
    </dgm:pt>
    <dgm:pt modelId="{C7D9563C-F55E-4842-927E-5FC76A613124}" type="parTrans" cxnId="{D5ECD9DE-40D8-42D2-877C-3637DA8C34D6}">
      <dgm:prSet/>
      <dgm:spPr/>
      <dgm:t>
        <a:bodyPr/>
        <a:lstStyle/>
        <a:p>
          <a:endParaRPr lang="es-MX"/>
        </a:p>
      </dgm:t>
    </dgm:pt>
    <dgm:pt modelId="{0ED3AC79-2C0C-4767-AF99-8BD3D36B8EFF}" type="sibTrans" cxnId="{D5ECD9DE-40D8-42D2-877C-3637DA8C34D6}">
      <dgm:prSet/>
      <dgm:spPr/>
      <dgm:t>
        <a:bodyPr/>
        <a:lstStyle/>
        <a:p>
          <a:endParaRPr lang="es-MX"/>
        </a:p>
      </dgm:t>
    </dgm:pt>
    <dgm:pt modelId="{132B5BB0-98C8-4D45-B9D3-B29A0F3022E7}">
      <dgm:prSet phldrT="[Texto]" custT="1"/>
      <dgm:spPr/>
      <dgm:t>
        <a:bodyPr/>
        <a:lstStyle/>
        <a:p>
          <a:r>
            <a:rPr lang="es-MX" sz="1600" b="0" i="0" dirty="0"/>
            <a:t>Molécula Nueva</a:t>
          </a:r>
          <a:endParaRPr lang="es-MX" sz="1600" dirty="0"/>
        </a:p>
      </dgm:t>
    </dgm:pt>
    <dgm:pt modelId="{5BCBDE93-1B7F-429B-8EAD-0457B0DD6633}" type="parTrans" cxnId="{45DB4EB0-BA1F-4690-800A-76EDF3B7F54C}">
      <dgm:prSet/>
      <dgm:spPr/>
      <dgm:t>
        <a:bodyPr/>
        <a:lstStyle/>
        <a:p>
          <a:endParaRPr lang="es-MX"/>
        </a:p>
      </dgm:t>
    </dgm:pt>
    <dgm:pt modelId="{17B80197-3FD9-4ADD-B81F-B845DEB34320}" type="sibTrans" cxnId="{45DB4EB0-BA1F-4690-800A-76EDF3B7F54C}">
      <dgm:prSet/>
      <dgm:spPr/>
      <dgm:t>
        <a:bodyPr/>
        <a:lstStyle/>
        <a:p>
          <a:endParaRPr lang="es-MX"/>
        </a:p>
      </dgm:t>
    </dgm:pt>
    <dgm:pt modelId="{8664070F-E706-454D-B3DD-553187172669}">
      <dgm:prSet phldrT="[Texto]" custT="1"/>
      <dgm:spPr/>
      <dgm:t>
        <a:bodyPr/>
        <a:lstStyle/>
        <a:p>
          <a:r>
            <a:rPr lang="es-MX" sz="2800" b="0" i="0" dirty="0"/>
            <a:t>Biotecnológico (</a:t>
          </a:r>
          <a:r>
            <a:rPr lang="es-MX" sz="2800" b="0" i="0" dirty="0" err="1"/>
            <a:t>Biofármaco</a:t>
          </a:r>
          <a:r>
            <a:rPr lang="es-MX" sz="2800" b="0" i="0" dirty="0"/>
            <a:t>)</a:t>
          </a:r>
          <a:endParaRPr lang="es-MX" sz="2800" dirty="0"/>
        </a:p>
      </dgm:t>
    </dgm:pt>
    <dgm:pt modelId="{59A3CC2F-D044-45AA-A9B6-758FAAA7C308}" type="parTrans" cxnId="{0A2A8318-BF7A-4A65-9AC1-E247280E3CDF}">
      <dgm:prSet/>
      <dgm:spPr/>
      <dgm:t>
        <a:bodyPr/>
        <a:lstStyle/>
        <a:p>
          <a:endParaRPr lang="es-MX"/>
        </a:p>
      </dgm:t>
    </dgm:pt>
    <dgm:pt modelId="{58C2FE1C-5107-44D9-8785-63C36A940187}" type="sibTrans" cxnId="{0A2A8318-BF7A-4A65-9AC1-E247280E3CDF}">
      <dgm:prSet/>
      <dgm:spPr/>
      <dgm:t>
        <a:bodyPr/>
        <a:lstStyle/>
        <a:p>
          <a:endParaRPr lang="es-MX"/>
        </a:p>
      </dgm:t>
    </dgm:pt>
    <dgm:pt modelId="{BD37EC4B-630C-4426-A057-16EC1E68FDBE}">
      <dgm:prSet phldrT="[Texto]" custT="1"/>
      <dgm:spPr/>
      <dgm:t>
        <a:bodyPr/>
        <a:lstStyle/>
        <a:p>
          <a:pPr algn="just"/>
          <a:r>
            <a:rPr lang="es-MX" sz="1800" b="0" i="0" dirty="0"/>
            <a:t>Todo aquel medicamento que haya sido producido por biotecnología molecular, que tenga efecto terapéutico, preventivo o </a:t>
          </a:r>
          <a:r>
            <a:rPr lang="es-MX" sz="1800" b="0" i="0" dirty="0" err="1"/>
            <a:t>rehabilitatorio</a:t>
          </a:r>
          <a:r>
            <a:rPr lang="es-MX" sz="1800" b="0" i="0" dirty="0"/>
            <a:t>, que se presente en forma farmacéutica, que se identifique como tal por su actividad farmacológica y propiedades físicas, químicas y biológicas</a:t>
          </a:r>
          <a:endParaRPr lang="es-MX" sz="1800" dirty="0"/>
        </a:p>
      </dgm:t>
    </dgm:pt>
    <dgm:pt modelId="{DA88852B-4E68-4CFF-935D-B97CAB2B2A03}" type="parTrans" cxnId="{BE214FA1-AD70-4FE0-80E4-916566B974B7}">
      <dgm:prSet/>
      <dgm:spPr/>
      <dgm:t>
        <a:bodyPr/>
        <a:lstStyle/>
        <a:p>
          <a:endParaRPr lang="es-MX"/>
        </a:p>
      </dgm:t>
    </dgm:pt>
    <dgm:pt modelId="{4FE72BB4-06B0-45C5-B58B-D8C644409238}" type="sibTrans" cxnId="{BE214FA1-AD70-4FE0-80E4-916566B974B7}">
      <dgm:prSet/>
      <dgm:spPr/>
      <dgm:t>
        <a:bodyPr/>
        <a:lstStyle/>
        <a:p>
          <a:endParaRPr lang="es-MX"/>
        </a:p>
      </dgm:t>
    </dgm:pt>
    <dgm:pt modelId="{0152A7C9-2F99-44D9-B73E-D4B5277D8177}">
      <dgm:prSet phldrT="[Texto]" custT="1"/>
      <dgm:spPr/>
      <dgm:t>
        <a:bodyPr/>
        <a:lstStyle/>
        <a:p>
          <a:r>
            <a:rPr lang="es-MX" sz="1600" b="0" i="0"/>
            <a:t>Medicamento huérfano</a:t>
          </a:r>
          <a:endParaRPr lang="es-MX" sz="1600" dirty="0"/>
        </a:p>
      </dgm:t>
    </dgm:pt>
    <dgm:pt modelId="{0F3E27FE-2EF2-47F0-B812-CD43324DA49F}" type="parTrans" cxnId="{07025D58-754F-49A8-B794-2AA5277EA300}">
      <dgm:prSet/>
      <dgm:spPr/>
      <dgm:t>
        <a:bodyPr/>
        <a:lstStyle/>
        <a:p>
          <a:endParaRPr lang="es-MX"/>
        </a:p>
      </dgm:t>
    </dgm:pt>
    <dgm:pt modelId="{5DE9FB0A-718D-4A76-B774-4096A63A2809}" type="sibTrans" cxnId="{07025D58-754F-49A8-B794-2AA5277EA300}">
      <dgm:prSet/>
      <dgm:spPr/>
      <dgm:t>
        <a:bodyPr/>
        <a:lstStyle/>
        <a:p>
          <a:endParaRPr lang="es-MX"/>
        </a:p>
      </dgm:t>
    </dgm:pt>
    <dgm:pt modelId="{0D8761B5-6DFB-41B4-AD77-22A0EA8F579A}" type="pres">
      <dgm:prSet presAssocID="{4A24770D-9FA9-415A-B17F-B6E3348CC973}" presName="Name0" presStyleCnt="0">
        <dgm:presLayoutVars>
          <dgm:chPref val="1"/>
          <dgm:dir/>
          <dgm:animOne val="branch"/>
          <dgm:animLvl val="lvl"/>
          <dgm:resizeHandles val="exact"/>
        </dgm:presLayoutVars>
      </dgm:prSet>
      <dgm:spPr/>
    </dgm:pt>
    <dgm:pt modelId="{97BA9D34-3D0C-46FA-95BC-6C8F7DA9B6A8}" type="pres">
      <dgm:prSet presAssocID="{CC5B4553-A541-4963-AA57-441F7EBB2477}" presName="root1" presStyleCnt="0"/>
      <dgm:spPr/>
    </dgm:pt>
    <dgm:pt modelId="{0AF74993-E1B4-44F8-A5A8-CF1C0415280B}" type="pres">
      <dgm:prSet presAssocID="{CC5B4553-A541-4963-AA57-441F7EBB2477}" presName="LevelOneTextNode" presStyleLbl="node0" presStyleIdx="0" presStyleCnt="1">
        <dgm:presLayoutVars>
          <dgm:chPref val="3"/>
        </dgm:presLayoutVars>
      </dgm:prSet>
      <dgm:spPr/>
    </dgm:pt>
    <dgm:pt modelId="{EC311ADF-55B3-48B9-9C36-2FE4232463B5}" type="pres">
      <dgm:prSet presAssocID="{CC5B4553-A541-4963-AA57-441F7EBB2477}" presName="level2hierChild" presStyleCnt="0"/>
      <dgm:spPr/>
    </dgm:pt>
    <dgm:pt modelId="{D32BAD3A-46F1-471F-A8C9-AA4A308DCA84}" type="pres">
      <dgm:prSet presAssocID="{3B8C4386-E453-496E-8F8D-132C23913077}" presName="conn2-1" presStyleLbl="parChTrans1D2" presStyleIdx="0" presStyleCnt="3"/>
      <dgm:spPr/>
    </dgm:pt>
    <dgm:pt modelId="{5C2871B5-6F70-492F-94E2-A76A3D4B434B}" type="pres">
      <dgm:prSet presAssocID="{3B8C4386-E453-496E-8F8D-132C23913077}" presName="connTx" presStyleLbl="parChTrans1D2" presStyleIdx="0" presStyleCnt="3"/>
      <dgm:spPr/>
    </dgm:pt>
    <dgm:pt modelId="{105DB6B1-F6D4-4662-B08D-1EF56FB9E4EA}" type="pres">
      <dgm:prSet presAssocID="{04194CE7-83B3-4D10-9F93-AC97FE43ED15}" presName="root2" presStyleCnt="0"/>
      <dgm:spPr/>
    </dgm:pt>
    <dgm:pt modelId="{A437EE7A-98D2-4C6A-A9D2-21E99CB358E7}" type="pres">
      <dgm:prSet presAssocID="{04194CE7-83B3-4D10-9F93-AC97FE43ED15}" presName="LevelTwoTextNode" presStyleLbl="node2" presStyleIdx="0" presStyleCnt="3" custScaleX="84748">
        <dgm:presLayoutVars>
          <dgm:chPref val="3"/>
        </dgm:presLayoutVars>
      </dgm:prSet>
      <dgm:spPr/>
    </dgm:pt>
    <dgm:pt modelId="{6BA4BE20-E565-4E5F-A8D7-5386FE54CDDB}" type="pres">
      <dgm:prSet presAssocID="{04194CE7-83B3-4D10-9F93-AC97FE43ED15}" presName="level3hierChild" presStyleCnt="0"/>
      <dgm:spPr/>
    </dgm:pt>
    <dgm:pt modelId="{06B1917F-295F-4C9E-A59F-2BBA1F6B7F11}" type="pres">
      <dgm:prSet presAssocID="{C7D9563C-F55E-4842-927E-5FC76A613124}" presName="conn2-1" presStyleLbl="parChTrans1D3" presStyleIdx="0" presStyleCnt="5"/>
      <dgm:spPr/>
    </dgm:pt>
    <dgm:pt modelId="{346355CB-4A18-4C71-BBFB-BC335F850796}" type="pres">
      <dgm:prSet presAssocID="{C7D9563C-F55E-4842-927E-5FC76A613124}" presName="connTx" presStyleLbl="parChTrans1D3" presStyleIdx="0" presStyleCnt="5"/>
      <dgm:spPr/>
    </dgm:pt>
    <dgm:pt modelId="{D72AD021-7876-47FA-88BC-F3DD6557CE2B}" type="pres">
      <dgm:prSet presAssocID="{D106912B-4043-4B93-8851-A6E3644D34AB}" presName="root2" presStyleCnt="0"/>
      <dgm:spPr/>
    </dgm:pt>
    <dgm:pt modelId="{E4195F47-5CD6-4B1A-8E79-3797B3F96E87}" type="pres">
      <dgm:prSet presAssocID="{D106912B-4043-4B93-8851-A6E3644D34AB}" presName="LevelTwoTextNode" presStyleLbl="node3" presStyleIdx="0" presStyleCnt="5" custScaleX="55263" custScaleY="48771">
        <dgm:presLayoutVars>
          <dgm:chPref val="3"/>
        </dgm:presLayoutVars>
      </dgm:prSet>
      <dgm:spPr/>
    </dgm:pt>
    <dgm:pt modelId="{3F28CDDC-0139-48CB-A84C-7F2C02FB1388}" type="pres">
      <dgm:prSet presAssocID="{D106912B-4043-4B93-8851-A6E3644D34AB}" presName="level3hierChild" presStyleCnt="0"/>
      <dgm:spPr/>
    </dgm:pt>
    <dgm:pt modelId="{B9C2F938-513B-4473-B8E8-A0B634BAC193}" type="pres">
      <dgm:prSet presAssocID="{5BCBDE93-1B7F-429B-8EAD-0457B0DD6633}" presName="conn2-1" presStyleLbl="parChTrans1D3" presStyleIdx="1" presStyleCnt="5"/>
      <dgm:spPr/>
    </dgm:pt>
    <dgm:pt modelId="{BD34AA2F-3A0A-4E1B-A8BE-3AAB74006E91}" type="pres">
      <dgm:prSet presAssocID="{5BCBDE93-1B7F-429B-8EAD-0457B0DD6633}" presName="connTx" presStyleLbl="parChTrans1D3" presStyleIdx="1" presStyleCnt="5"/>
      <dgm:spPr/>
    </dgm:pt>
    <dgm:pt modelId="{2B7E9881-D9E7-4CD8-9077-9A1E62DE4E00}" type="pres">
      <dgm:prSet presAssocID="{132B5BB0-98C8-4D45-B9D3-B29A0F3022E7}" presName="root2" presStyleCnt="0"/>
      <dgm:spPr/>
    </dgm:pt>
    <dgm:pt modelId="{B12C4241-4D04-4A11-A32C-A47E06A11B23}" type="pres">
      <dgm:prSet presAssocID="{132B5BB0-98C8-4D45-B9D3-B29A0F3022E7}" presName="LevelTwoTextNode" presStyleLbl="node3" presStyleIdx="1" presStyleCnt="5" custScaleX="55263" custScaleY="48771">
        <dgm:presLayoutVars>
          <dgm:chPref val="3"/>
        </dgm:presLayoutVars>
      </dgm:prSet>
      <dgm:spPr/>
    </dgm:pt>
    <dgm:pt modelId="{2A70EB52-C058-4F31-A120-8303E9091B63}" type="pres">
      <dgm:prSet presAssocID="{132B5BB0-98C8-4D45-B9D3-B29A0F3022E7}" presName="level3hierChild" presStyleCnt="0"/>
      <dgm:spPr/>
    </dgm:pt>
    <dgm:pt modelId="{13D3CDF2-33D6-4CD5-BDD8-2179B263DA3D}" type="pres">
      <dgm:prSet presAssocID="{0F3E27FE-2EF2-47F0-B812-CD43324DA49F}" presName="conn2-1" presStyleLbl="parChTrans1D3" presStyleIdx="2" presStyleCnt="5"/>
      <dgm:spPr/>
    </dgm:pt>
    <dgm:pt modelId="{5C443797-A49F-4D8F-85A9-84BCC8BE7CE8}" type="pres">
      <dgm:prSet presAssocID="{0F3E27FE-2EF2-47F0-B812-CD43324DA49F}" presName="connTx" presStyleLbl="parChTrans1D3" presStyleIdx="2" presStyleCnt="5"/>
      <dgm:spPr/>
    </dgm:pt>
    <dgm:pt modelId="{D24C1372-AE44-41FD-9A5E-8BB3CA9DBAA7}" type="pres">
      <dgm:prSet presAssocID="{0152A7C9-2F99-44D9-B73E-D4B5277D8177}" presName="root2" presStyleCnt="0"/>
      <dgm:spPr/>
    </dgm:pt>
    <dgm:pt modelId="{0092C5AD-8CE4-4DDC-8545-99086C85BBF9}" type="pres">
      <dgm:prSet presAssocID="{0152A7C9-2F99-44D9-B73E-D4B5277D8177}" presName="LevelTwoTextNode" presStyleLbl="node3" presStyleIdx="2" presStyleCnt="5" custScaleX="55263" custScaleY="48771">
        <dgm:presLayoutVars>
          <dgm:chPref val="3"/>
        </dgm:presLayoutVars>
      </dgm:prSet>
      <dgm:spPr/>
    </dgm:pt>
    <dgm:pt modelId="{47B0D3CF-D3BF-427F-97DD-88D16BBD45BD}" type="pres">
      <dgm:prSet presAssocID="{0152A7C9-2F99-44D9-B73E-D4B5277D8177}" presName="level3hierChild" presStyleCnt="0"/>
      <dgm:spPr/>
    </dgm:pt>
    <dgm:pt modelId="{D70D9E46-9B68-4C66-A611-30EF0D9F4D6E}" type="pres">
      <dgm:prSet presAssocID="{8CDADE99-DA69-4F49-9052-9CD89578937B}" presName="conn2-1" presStyleLbl="parChTrans1D2" presStyleIdx="1" presStyleCnt="3"/>
      <dgm:spPr/>
    </dgm:pt>
    <dgm:pt modelId="{39DF69CE-405A-4B66-B1CC-54DA3E9F3115}" type="pres">
      <dgm:prSet presAssocID="{8CDADE99-DA69-4F49-9052-9CD89578937B}" presName="connTx" presStyleLbl="parChTrans1D2" presStyleIdx="1" presStyleCnt="3"/>
      <dgm:spPr/>
    </dgm:pt>
    <dgm:pt modelId="{90A4FFE4-00AF-4A1C-85C9-90AB24751F02}" type="pres">
      <dgm:prSet presAssocID="{ECCCD1AD-7F12-4CD6-BCCA-EEB316624F35}" presName="root2" presStyleCnt="0"/>
      <dgm:spPr/>
    </dgm:pt>
    <dgm:pt modelId="{15C5B7BA-483B-4044-8644-36693FE767D1}" type="pres">
      <dgm:prSet presAssocID="{ECCCD1AD-7F12-4CD6-BCCA-EEB316624F35}" presName="LevelTwoTextNode" presStyleLbl="node2" presStyleIdx="1" presStyleCnt="3" custScaleX="84748">
        <dgm:presLayoutVars>
          <dgm:chPref val="3"/>
        </dgm:presLayoutVars>
      </dgm:prSet>
      <dgm:spPr/>
    </dgm:pt>
    <dgm:pt modelId="{0A2BEF6B-665D-40CE-8699-5F33DD3A6D04}" type="pres">
      <dgm:prSet presAssocID="{ECCCD1AD-7F12-4CD6-BCCA-EEB316624F35}" presName="level3hierChild" presStyleCnt="0"/>
      <dgm:spPr/>
    </dgm:pt>
    <dgm:pt modelId="{487C6B58-032E-4283-94BF-263EBFBEEBA7}" type="pres">
      <dgm:prSet presAssocID="{57760306-DA36-42D4-AB35-ADF84D250477}" presName="conn2-1" presStyleLbl="parChTrans1D3" presStyleIdx="3" presStyleCnt="5"/>
      <dgm:spPr/>
    </dgm:pt>
    <dgm:pt modelId="{BCE24246-E92C-4453-B172-A81B7F951A60}" type="pres">
      <dgm:prSet presAssocID="{57760306-DA36-42D4-AB35-ADF84D250477}" presName="connTx" presStyleLbl="parChTrans1D3" presStyleIdx="3" presStyleCnt="5"/>
      <dgm:spPr/>
    </dgm:pt>
    <dgm:pt modelId="{F2137706-DC84-43AB-9262-3119C03440A9}" type="pres">
      <dgm:prSet presAssocID="{D37C1D5B-7930-4626-8854-548CBCABB23F}" presName="root2" presStyleCnt="0"/>
      <dgm:spPr/>
    </dgm:pt>
    <dgm:pt modelId="{D9744D7D-EE31-4753-ABFD-97AE8C4A1DE4}" type="pres">
      <dgm:prSet presAssocID="{D37C1D5B-7930-4626-8854-548CBCABB23F}" presName="LevelTwoTextNode" presStyleLbl="node3" presStyleIdx="3" presStyleCnt="5" custScaleX="176603" custScaleY="184476">
        <dgm:presLayoutVars>
          <dgm:chPref val="3"/>
        </dgm:presLayoutVars>
      </dgm:prSet>
      <dgm:spPr/>
    </dgm:pt>
    <dgm:pt modelId="{FFEA19F6-6512-4A35-B542-FC9753792046}" type="pres">
      <dgm:prSet presAssocID="{D37C1D5B-7930-4626-8854-548CBCABB23F}" presName="level3hierChild" presStyleCnt="0"/>
      <dgm:spPr/>
    </dgm:pt>
    <dgm:pt modelId="{6937E065-B365-4436-912E-12125D82BEF0}" type="pres">
      <dgm:prSet presAssocID="{59A3CC2F-D044-45AA-A9B6-758FAAA7C308}" presName="conn2-1" presStyleLbl="parChTrans1D2" presStyleIdx="2" presStyleCnt="3"/>
      <dgm:spPr/>
    </dgm:pt>
    <dgm:pt modelId="{D32B13D8-D183-4340-A198-72D44B993D0A}" type="pres">
      <dgm:prSet presAssocID="{59A3CC2F-D044-45AA-A9B6-758FAAA7C308}" presName="connTx" presStyleLbl="parChTrans1D2" presStyleIdx="2" presStyleCnt="3"/>
      <dgm:spPr/>
    </dgm:pt>
    <dgm:pt modelId="{2222B60D-25BD-4D93-B74C-8C94666E4C67}" type="pres">
      <dgm:prSet presAssocID="{8664070F-E706-454D-B3DD-553187172669}" presName="root2" presStyleCnt="0"/>
      <dgm:spPr/>
    </dgm:pt>
    <dgm:pt modelId="{D3C9B604-F19D-456B-9BBE-F8C7E4BCA601}" type="pres">
      <dgm:prSet presAssocID="{8664070F-E706-454D-B3DD-553187172669}" presName="LevelTwoTextNode" presStyleLbl="node2" presStyleIdx="2" presStyleCnt="3" custScaleX="84748">
        <dgm:presLayoutVars>
          <dgm:chPref val="3"/>
        </dgm:presLayoutVars>
      </dgm:prSet>
      <dgm:spPr/>
    </dgm:pt>
    <dgm:pt modelId="{E7DC40FF-E525-43E9-AB8F-5AFC2ECAC791}" type="pres">
      <dgm:prSet presAssocID="{8664070F-E706-454D-B3DD-553187172669}" presName="level3hierChild" presStyleCnt="0"/>
      <dgm:spPr/>
    </dgm:pt>
    <dgm:pt modelId="{EA2B0355-3C24-43CC-96A9-B6D6DA11990B}" type="pres">
      <dgm:prSet presAssocID="{DA88852B-4E68-4CFF-935D-B97CAB2B2A03}" presName="conn2-1" presStyleLbl="parChTrans1D3" presStyleIdx="4" presStyleCnt="5"/>
      <dgm:spPr/>
    </dgm:pt>
    <dgm:pt modelId="{28865F45-3A6F-47D1-9E4A-EED1644E0402}" type="pres">
      <dgm:prSet presAssocID="{DA88852B-4E68-4CFF-935D-B97CAB2B2A03}" presName="connTx" presStyleLbl="parChTrans1D3" presStyleIdx="4" presStyleCnt="5"/>
      <dgm:spPr/>
    </dgm:pt>
    <dgm:pt modelId="{DDCC807F-E58C-4600-BD17-DEB986BE05F4}" type="pres">
      <dgm:prSet presAssocID="{BD37EC4B-630C-4426-A057-16EC1E68FDBE}" presName="root2" presStyleCnt="0"/>
      <dgm:spPr/>
    </dgm:pt>
    <dgm:pt modelId="{5B97FD79-D57F-4ABC-A317-1C35D811A700}" type="pres">
      <dgm:prSet presAssocID="{BD37EC4B-630C-4426-A057-16EC1E68FDBE}" presName="LevelTwoTextNode" presStyleLbl="node3" presStyleIdx="4" presStyleCnt="5" custScaleX="176565" custScaleY="182845">
        <dgm:presLayoutVars>
          <dgm:chPref val="3"/>
        </dgm:presLayoutVars>
      </dgm:prSet>
      <dgm:spPr/>
    </dgm:pt>
    <dgm:pt modelId="{30346EBB-E0A7-47BE-AF62-9E0CB9A85F7A}" type="pres">
      <dgm:prSet presAssocID="{BD37EC4B-630C-4426-A057-16EC1E68FDBE}" presName="level3hierChild" presStyleCnt="0"/>
      <dgm:spPr/>
    </dgm:pt>
  </dgm:ptLst>
  <dgm:cxnLst>
    <dgm:cxn modelId="{36BA2702-BF65-4858-9473-390F0C4CACEA}" type="presOf" srcId="{C7D9563C-F55E-4842-927E-5FC76A613124}" destId="{06B1917F-295F-4C9E-A59F-2BBA1F6B7F11}" srcOrd="0" destOrd="0" presId="urn:microsoft.com/office/officeart/2008/layout/HorizontalMultiLevelHierarchy"/>
    <dgm:cxn modelId="{EEDEBB06-43DF-4A60-9501-7715C46E0A42}" srcId="{ECCCD1AD-7F12-4CD6-BCCA-EEB316624F35}" destId="{D37C1D5B-7930-4626-8854-548CBCABB23F}" srcOrd="0" destOrd="0" parTransId="{57760306-DA36-42D4-AB35-ADF84D250477}" sibTransId="{D724E76D-1FA6-4661-B508-342D6457B137}"/>
    <dgm:cxn modelId="{8120710D-6B14-4338-95A4-E169B964181E}" type="presOf" srcId="{132B5BB0-98C8-4D45-B9D3-B29A0F3022E7}" destId="{B12C4241-4D04-4A11-A32C-A47E06A11B23}" srcOrd="0" destOrd="0" presId="urn:microsoft.com/office/officeart/2008/layout/HorizontalMultiLevelHierarchy"/>
    <dgm:cxn modelId="{1B873D13-F785-43E5-B39F-FF66C2311EE2}" type="presOf" srcId="{0F3E27FE-2EF2-47F0-B812-CD43324DA49F}" destId="{13D3CDF2-33D6-4CD5-BDD8-2179B263DA3D}" srcOrd="0" destOrd="0" presId="urn:microsoft.com/office/officeart/2008/layout/HorizontalMultiLevelHierarchy"/>
    <dgm:cxn modelId="{0A2A8318-BF7A-4A65-9AC1-E247280E3CDF}" srcId="{CC5B4553-A541-4963-AA57-441F7EBB2477}" destId="{8664070F-E706-454D-B3DD-553187172669}" srcOrd="2" destOrd="0" parTransId="{59A3CC2F-D044-45AA-A9B6-758FAAA7C308}" sibTransId="{58C2FE1C-5107-44D9-8785-63C36A940187}"/>
    <dgm:cxn modelId="{1CF9CA1A-0099-43F9-A884-D198108612A9}" type="presOf" srcId="{ECCCD1AD-7F12-4CD6-BCCA-EEB316624F35}" destId="{15C5B7BA-483B-4044-8644-36693FE767D1}" srcOrd="0" destOrd="0" presId="urn:microsoft.com/office/officeart/2008/layout/HorizontalMultiLevelHierarchy"/>
    <dgm:cxn modelId="{5E1B7F1D-3721-456F-8345-0E4AC4A19095}" type="presOf" srcId="{BD37EC4B-630C-4426-A057-16EC1E68FDBE}" destId="{5B97FD79-D57F-4ABC-A317-1C35D811A700}" srcOrd="0" destOrd="0" presId="urn:microsoft.com/office/officeart/2008/layout/HorizontalMultiLevelHierarchy"/>
    <dgm:cxn modelId="{92112A29-FAB7-4DA1-8A29-68ED33A8DC80}" type="presOf" srcId="{DA88852B-4E68-4CFF-935D-B97CAB2B2A03}" destId="{28865F45-3A6F-47D1-9E4A-EED1644E0402}" srcOrd="1" destOrd="0" presId="urn:microsoft.com/office/officeart/2008/layout/HorizontalMultiLevelHierarchy"/>
    <dgm:cxn modelId="{87378D2D-238A-4685-A758-3980ACB47ADD}" type="presOf" srcId="{8664070F-E706-454D-B3DD-553187172669}" destId="{D3C9B604-F19D-456B-9BBE-F8C7E4BCA601}" srcOrd="0" destOrd="0" presId="urn:microsoft.com/office/officeart/2008/layout/HorizontalMultiLevelHierarchy"/>
    <dgm:cxn modelId="{9EC2B830-7D46-4165-A7EB-D01D5EB3E07F}" type="presOf" srcId="{04194CE7-83B3-4D10-9F93-AC97FE43ED15}" destId="{A437EE7A-98D2-4C6A-A9D2-21E99CB358E7}" srcOrd="0" destOrd="0" presId="urn:microsoft.com/office/officeart/2008/layout/HorizontalMultiLevelHierarchy"/>
    <dgm:cxn modelId="{4396E041-4154-429D-AF38-589DF03A9ADA}" type="presOf" srcId="{5BCBDE93-1B7F-429B-8EAD-0457B0DD6633}" destId="{BD34AA2F-3A0A-4E1B-A8BE-3AAB74006E91}" srcOrd="1" destOrd="0" presId="urn:microsoft.com/office/officeart/2008/layout/HorizontalMultiLevelHierarchy"/>
    <dgm:cxn modelId="{5AA53A42-6C39-4ECC-8671-BEB34346B42D}" type="presOf" srcId="{8CDADE99-DA69-4F49-9052-9CD89578937B}" destId="{39DF69CE-405A-4B66-B1CC-54DA3E9F3115}" srcOrd="1" destOrd="0" presId="urn:microsoft.com/office/officeart/2008/layout/HorizontalMultiLevelHierarchy"/>
    <dgm:cxn modelId="{B161F866-2CF7-4093-BC2C-4C6A81D9284C}" srcId="{CC5B4553-A541-4963-AA57-441F7EBB2477}" destId="{ECCCD1AD-7F12-4CD6-BCCA-EEB316624F35}" srcOrd="1" destOrd="0" parTransId="{8CDADE99-DA69-4F49-9052-9CD89578937B}" sibTransId="{5CC60580-92D0-4BC9-8385-B532961EB378}"/>
    <dgm:cxn modelId="{8CF2EC70-7769-4BB3-BA34-4491CC38C14C}" type="presOf" srcId="{4A24770D-9FA9-415A-B17F-B6E3348CC973}" destId="{0D8761B5-6DFB-41B4-AD77-22A0EA8F579A}" srcOrd="0" destOrd="0" presId="urn:microsoft.com/office/officeart/2008/layout/HorizontalMultiLevelHierarchy"/>
    <dgm:cxn modelId="{F1537175-875B-45BF-86D1-2AEA14CEBC95}" type="presOf" srcId="{3B8C4386-E453-496E-8F8D-132C23913077}" destId="{5C2871B5-6F70-492F-94E2-A76A3D4B434B}" srcOrd="1" destOrd="0" presId="urn:microsoft.com/office/officeart/2008/layout/HorizontalMultiLevelHierarchy"/>
    <dgm:cxn modelId="{07025D58-754F-49A8-B794-2AA5277EA300}" srcId="{04194CE7-83B3-4D10-9F93-AC97FE43ED15}" destId="{0152A7C9-2F99-44D9-B73E-D4B5277D8177}" srcOrd="2" destOrd="0" parTransId="{0F3E27FE-2EF2-47F0-B812-CD43324DA49F}" sibTransId="{5DE9FB0A-718D-4A76-B774-4096A63A2809}"/>
    <dgm:cxn modelId="{27F38358-8193-441F-B007-D5F68B7771BE}" type="presOf" srcId="{0152A7C9-2F99-44D9-B73E-D4B5277D8177}" destId="{0092C5AD-8CE4-4DDC-8545-99086C85BBF9}" srcOrd="0" destOrd="0" presId="urn:microsoft.com/office/officeart/2008/layout/HorizontalMultiLevelHierarchy"/>
    <dgm:cxn modelId="{5E71827A-A94C-4B27-A8A8-9657520A1C42}" type="presOf" srcId="{5BCBDE93-1B7F-429B-8EAD-0457B0DD6633}" destId="{B9C2F938-513B-4473-B8E8-A0B634BAC193}" srcOrd="0" destOrd="0" presId="urn:microsoft.com/office/officeart/2008/layout/HorizontalMultiLevelHierarchy"/>
    <dgm:cxn modelId="{F7B64387-941B-4000-97FA-077D056A60C1}" type="presOf" srcId="{D37C1D5B-7930-4626-8854-548CBCABB23F}" destId="{D9744D7D-EE31-4753-ABFD-97AE8C4A1DE4}" srcOrd="0" destOrd="0" presId="urn:microsoft.com/office/officeart/2008/layout/HorizontalMultiLevelHierarchy"/>
    <dgm:cxn modelId="{BE214FA1-AD70-4FE0-80E4-916566B974B7}" srcId="{8664070F-E706-454D-B3DD-553187172669}" destId="{BD37EC4B-630C-4426-A057-16EC1E68FDBE}" srcOrd="0" destOrd="0" parTransId="{DA88852B-4E68-4CFF-935D-B97CAB2B2A03}" sibTransId="{4FE72BB4-06B0-45C5-B58B-D8C644409238}"/>
    <dgm:cxn modelId="{9BFBF3A4-3B31-4C7A-8874-D5867C622FA4}" type="presOf" srcId="{57760306-DA36-42D4-AB35-ADF84D250477}" destId="{BCE24246-E92C-4453-B172-A81B7F951A60}" srcOrd="1" destOrd="0" presId="urn:microsoft.com/office/officeart/2008/layout/HorizontalMultiLevelHierarchy"/>
    <dgm:cxn modelId="{45DB4EB0-BA1F-4690-800A-76EDF3B7F54C}" srcId="{04194CE7-83B3-4D10-9F93-AC97FE43ED15}" destId="{132B5BB0-98C8-4D45-B9D3-B29A0F3022E7}" srcOrd="1" destOrd="0" parTransId="{5BCBDE93-1B7F-429B-8EAD-0457B0DD6633}" sibTransId="{17B80197-3FD9-4ADD-B81F-B845DEB34320}"/>
    <dgm:cxn modelId="{C69D14B6-DCB2-4754-9BE8-98A618295105}" type="presOf" srcId="{57760306-DA36-42D4-AB35-ADF84D250477}" destId="{487C6B58-032E-4283-94BF-263EBFBEEBA7}" srcOrd="0" destOrd="0" presId="urn:microsoft.com/office/officeart/2008/layout/HorizontalMultiLevelHierarchy"/>
    <dgm:cxn modelId="{6FF7A6BE-B79A-405B-9526-592E6569714C}" type="presOf" srcId="{D106912B-4043-4B93-8851-A6E3644D34AB}" destId="{E4195F47-5CD6-4B1A-8E79-3797B3F96E87}" srcOrd="0" destOrd="0" presId="urn:microsoft.com/office/officeart/2008/layout/HorizontalMultiLevelHierarchy"/>
    <dgm:cxn modelId="{458128C2-2113-4BFD-9F56-693FBC14E787}" srcId="{CC5B4553-A541-4963-AA57-441F7EBB2477}" destId="{04194CE7-83B3-4D10-9F93-AC97FE43ED15}" srcOrd="0" destOrd="0" parTransId="{3B8C4386-E453-496E-8F8D-132C23913077}" sibTransId="{AB6176B3-136A-431C-A87C-AD9CA920D8D4}"/>
    <dgm:cxn modelId="{9D5129C3-AACB-4559-B303-2F548745CB9F}" type="presOf" srcId="{C7D9563C-F55E-4842-927E-5FC76A613124}" destId="{346355CB-4A18-4C71-BBFB-BC335F850796}" srcOrd="1" destOrd="0" presId="urn:microsoft.com/office/officeart/2008/layout/HorizontalMultiLevelHierarchy"/>
    <dgm:cxn modelId="{1C4CBCC6-7C90-4F16-890E-AB6424B78BEB}" srcId="{4A24770D-9FA9-415A-B17F-B6E3348CC973}" destId="{CC5B4553-A541-4963-AA57-441F7EBB2477}" srcOrd="0" destOrd="0" parTransId="{1E62BC8B-E92E-4CB3-926D-D7AB3111098E}" sibTransId="{CBE7FD4E-A30F-4154-B22E-45D847F57B2A}"/>
    <dgm:cxn modelId="{446176C8-4DDE-41BD-B94C-54A6B5DFC4A8}" type="presOf" srcId="{8CDADE99-DA69-4F49-9052-9CD89578937B}" destId="{D70D9E46-9B68-4C66-A611-30EF0D9F4D6E}" srcOrd="0" destOrd="0" presId="urn:microsoft.com/office/officeart/2008/layout/HorizontalMultiLevelHierarchy"/>
    <dgm:cxn modelId="{5C7DA2C9-0703-48D6-8914-219CBC8B10CD}" type="presOf" srcId="{3B8C4386-E453-496E-8F8D-132C23913077}" destId="{D32BAD3A-46F1-471F-A8C9-AA4A308DCA84}" srcOrd="0" destOrd="0" presId="urn:microsoft.com/office/officeart/2008/layout/HorizontalMultiLevelHierarchy"/>
    <dgm:cxn modelId="{DA9CBDD2-27B5-4C5E-901D-DC1617D4C8E6}" type="presOf" srcId="{CC5B4553-A541-4963-AA57-441F7EBB2477}" destId="{0AF74993-E1B4-44F8-A5A8-CF1C0415280B}" srcOrd="0" destOrd="0" presId="urn:microsoft.com/office/officeart/2008/layout/HorizontalMultiLevelHierarchy"/>
    <dgm:cxn modelId="{D5ECD9DE-40D8-42D2-877C-3637DA8C34D6}" srcId="{04194CE7-83B3-4D10-9F93-AC97FE43ED15}" destId="{D106912B-4043-4B93-8851-A6E3644D34AB}" srcOrd="0" destOrd="0" parTransId="{C7D9563C-F55E-4842-927E-5FC76A613124}" sibTransId="{0ED3AC79-2C0C-4767-AF99-8BD3D36B8EFF}"/>
    <dgm:cxn modelId="{1B23D4F4-B438-448C-B634-472761A56C0D}" type="presOf" srcId="{59A3CC2F-D044-45AA-A9B6-758FAAA7C308}" destId="{6937E065-B365-4436-912E-12125D82BEF0}" srcOrd="0" destOrd="0" presId="urn:microsoft.com/office/officeart/2008/layout/HorizontalMultiLevelHierarchy"/>
    <dgm:cxn modelId="{208146F5-CF5B-4C4A-80E3-6C0B83B04596}" type="presOf" srcId="{DA88852B-4E68-4CFF-935D-B97CAB2B2A03}" destId="{EA2B0355-3C24-43CC-96A9-B6D6DA11990B}" srcOrd="0" destOrd="0" presId="urn:microsoft.com/office/officeart/2008/layout/HorizontalMultiLevelHierarchy"/>
    <dgm:cxn modelId="{406776F5-29AF-47A4-8604-BF7689B8FC05}" type="presOf" srcId="{59A3CC2F-D044-45AA-A9B6-758FAAA7C308}" destId="{D32B13D8-D183-4340-A198-72D44B993D0A}" srcOrd="1" destOrd="0" presId="urn:microsoft.com/office/officeart/2008/layout/HorizontalMultiLevelHierarchy"/>
    <dgm:cxn modelId="{AACCA3FF-7655-47F1-89FD-23C5BE07143B}" type="presOf" srcId="{0F3E27FE-2EF2-47F0-B812-CD43324DA49F}" destId="{5C443797-A49F-4D8F-85A9-84BCC8BE7CE8}" srcOrd="1" destOrd="0" presId="urn:microsoft.com/office/officeart/2008/layout/HorizontalMultiLevelHierarchy"/>
    <dgm:cxn modelId="{AF6C6043-A921-4B27-ABAE-49EF9D9EADB0}" type="presParOf" srcId="{0D8761B5-6DFB-41B4-AD77-22A0EA8F579A}" destId="{97BA9D34-3D0C-46FA-95BC-6C8F7DA9B6A8}" srcOrd="0" destOrd="0" presId="urn:microsoft.com/office/officeart/2008/layout/HorizontalMultiLevelHierarchy"/>
    <dgm:cxn modelId="{37AB7337-6A32-410F-BB92-D51141DD4CB2}" type="presParOf" srcId="{97BA9D34-3D0C-46FA-95BC-6C8F7DA9B6A8}" destId="{0AF74993-E1B4-44F8-A5A8-CF1C0415280B}" srcOrd="0" destOrd="0" presId="urn:microsoft.com/office/officeart/2008/layout/HorizontalMultiLevelHierarchy"/>
    <dgm:cxn modelId="{025CA1D1-E40C-4C89-B881-6F878A40DECD}" type="presParOf" srcId="{97BA9D34-3D0C-46FA-95BC-6C8F7DA9B6A8}" destId="{EC311ADF-55B3-48B9-9C36-2FE4232463B5}" srcOrd="1" destOrd="0" presId="urn:microsoft.com/office/officeart/2008/layout/HorizontalMultiLevelHierarchy"/>
    <dgm:cxn modelId="{CE14AD31-7788-43F5-A9C4-2B405360D529}" type="presParOf" srcId="{EC311ADF-55B3-48B9-9C36-2FE4232463B5}" destId="{D32BAD3A-46F1-471F-A8C9-AA4A308DCA84}" srcOrd="0" destOrd="0" presId="urn:microsoft.com/office/officeart/2008/layout/HorizontalMultiLevelHierarchy"/>
    <dgm:cxn modelId="{6EC6DBFA-BA5C-48FC-BF94-A55A64287F9E}" type="presParOf" srcId="{D32BAD3A-46F1-471F-A8C9-AA4A308DCA84}" destId="{5C2871B5-6F70-492F-94E2-A76A3D4B434B}" srcOrd="0" destOrd="0" presId="urn:microsoft.com/office/officeart/2008/layout/HorizontalMultiLevelHierarchy"/>
    <dgm:cxn modelId="{70D274B0-177F-49B5-87CC-FD5FDC388468}" type="presParOf" srcId="{EC311ADF-55B3-48B9-9C36-2FE4232463B5}" destId="{105DB6B1-F6D4-4662-B08D-1EF56FB9E4EA}" srcOrd="1" destOrd="0" presId="urn:microsoft.com/office/officeart/2008/layout/HorizontalMultiLevelHierarchy"/>
    <dgm:cxn modelId="{A9D395F1-12A2-489C-80BD-DD3B3E85A00D}" type="presParOf" srcId="{105DB6B1-F6D4-4662-B08D-1EF56FB9E4EA}" destId="{A437EE7A-98D2-4C6A-A9D2-21E99CB358E7}" srcOrd="0" destOrd="0" presId="urn:microsoft.com/office/officeart/2008/layout/HorizontalMultiLevelHierarchy"/>
    <dgm:cxn modelId="{EC25C3F0-94F3-497C-9917-62E9BDD850EB}" type="presParOf" srcId="{105DB6B1-F6D4-4662-B08D-1EF56FB9E4EA}" destId="{6BA4BE20-E565-4E5F-A8D7-5386FE54CDDB}" srcOrd="1" destOrd="0" presId="urn:microsoft.com/office/officeart/2008/layout/HorizontalMultiLevelHierarchy"/>
    <dgm:cxn modelId="{E1D892DF-C3D7-42DF-BC4C-8E547503DF26}" type="presParOf" srcId="{6BA4BE20-E565-4E5F-A8D7-5386FE54CDDB}" destId="{06B1917F-295F-4C9E-A59F-2BBA1F6B7F11}" srcOrd="0" destOrd="0" presId="urn:microsoft.com/office/officeart/2008/layout/HorizontalMultiLevelHierarchy"/>
    <dgm:cxn modelId="{4203AF88-6F8D-4656-8FAE-BF2894745D4E}" type="presParOf" srcId="{06B1917F-295F-4C9E-A59F-2BBA1F6B7F11}" destId="{346355CB-4A18-4C71-BBFB-BC335F850796}" srcOrd="0" destOrd="0" presId="urn:microsoft.com/office/officeart/2008/layout/HorizontalMultiLevelHierarchy"/>
    <dgm:cxn modelId="{86946657-DFB0-4E61-B624-D11ACE88BF9C}" type="presParOf" srcId="{6BA4BE20-E565-4E5F-A8D7-5386FE54CDDB}" destId="{D72AD021-7876-47FA-88BC-F3DD6557CE2B}" srcOrd="1" destOrd="0" presId="urn:microsoft.com/office/officeart/2008/layout/HorizontalMultiLevelHierarchy"/>
    <dgm:cxn modelId="{30E8B525-9988-4F8A-913B-49A7D808575E}" type="presParOf" srcId="{D72AD021-7876-47FA-88BC-F3DD6557CE2B}" destId="{E4195F47-5CD6-4B1A-8E79-3797B3F96E87}" srcOrd="0" destOrd="0" presId="urn:microsoft.com/office/officeart/2008/layout/HorizontalMultiLevelHierarchy"/>
    <dgm:cxn modelId="{3EA96DD5-547F-4202-8E9F-8AE6B86CC7E8}" type="presParOf" srcId="{D72AD021-7876-47FA-88BC-F3DD6557CE2B}" destId="{3F28CDDC-0139-48CB-A84C-7F2C02FB1388}" srcOrd="1" destOrd="0" presId="urn:microsoft.com/office/officeart/2008/layout/HorizontalMultiLevelHierarchy"/>
    <dgm:cxn modelId="{BE5DBCC5-48A0-48AF-8450-59A9668CC2CE}" type="presParOf" srcId="{6BA4BE20-E565-4E5F-A8D7-5386FE54CDDB}" destId="{B9C2F938-513B-4473-B8E8-A0B634BAC193}" srcOrd="2" destOrd="0" presId="urn:microsoft.com/office/officeart/2008/layout/HorizontalMultiLevelHierarchy"/>
    <dgm:cxn modelId="{E6769047-42BD-4834-BECF-E98C313165FE}" type="presParOf" srcId="{B9C2F938-513B-4473-B8E8-A0B634BAC193}" destId="{BD34AA2F-3A0A-4E1B-A8BE-3AAB74006E91}" srcOrd="0" destOrd="0" presId="urn:microsoft.com/office/officeart/2008/layout/HorizontalMultiLevelHierarchy"/>
    <dgm:cxn modelId="{FF7B0D24-F59B-4A0B-AFA4-827F859A4592}" type="presParOf" srcId="{6BA4BE20-E565-4E5F-A8D7-5386FE54CDDB}" destId="{2B7E9881-D9E7-4CD8-9077-9A1E62DE4E00}" srcOrd="3" destOrd="0" presId="urn:microsoft.com/office/officeart/2008/layout/HorizontalMultiLevelHierarchy"/>
    <dgm:cxn modelId="{453E9F65-1D59-4286-81F0-66B1104FA9E4}" type="presParOf" srcId="{2B7E9881-D9E7-4CD8-9077-9A1E62DE4E00}" destId="{B12C4241-4D04-4A11-A32C-A47E06A11B23}" srcOrd="0" destOrd="0" presId="urn:microsoft.com/office/officeart/2008/layout/HorizontalMultiLevelHierarchy"/>
    <dgm:cxn modelId="{62E27DB2-8C3D-408C-B1AE-B5E0285851B0}" type="presParOf" srcId="{2B7E9881-D9E7-4CD8-9077-9A1E62DE4E00}" destId="{2A70EB52-C058-4F31-A120-8303E9091B63}" srcOrd="1" destOrd="0" presId="urn:microsoft.com/office/officeart/2008/layout/HorizontalMultiLevelHierarchy"/>
    <dgm:cxn modelId="{EB623068-C4E4-4A35-BCDB-73D10BCAC87F}" type="presParOf" srcId="{6BA4BE20-E565-4E5F-A8D7-5386FE54CDDB}" destId="{13D3CDF2-33D6-4CD5-BDD8-2179B263DA3D}" srcOrd="4" destOrd="0" presId="urn:microsoft.com/office/officeart/2008/layout/HorizontalMultiLevelHierarchy"/>
    <dgm:cxn modelId="{A11B1508-4FF7-4E06-BFFB-9FCB05A3033B}" type="presParOf" srcId="{13D3CDF2-33D6-4CD5-BDD8-2179B263DA3D}" destId="{5C443797-A49F-4D8F-85A9-84BCC8BE7CE8}" srcOrd="0" destOrd="0" presId="urn:microsoft.com/office/officeart/2008/layout/HorizontalMultiLevelHierarchy"/>
    <dgm:cxn modelId="{90981157-FEAA-4049-AE72-1B8640023E60}" type="presParOf" srcId="{6BA4BE20-E565-4E5F-A8D7-5386FE54CDDB}" destId="{D24C1372-AE44-41FD-9A5E-8BB3CA9DBAA7}" srcOrd="5" destOrd="0" presId="urn:microsoft.com/office/officeart/2008/layout/HorizontalMultiLevelHierarchy"/>
    <dgm:cxn modelId="{B1FE12FC-8F79-4F6F-BB57-6DA785B44860}" type="presParOf" srcId="{D24C1372-AE44-41FD-9A5E-8BB3CA9DBAA7}" destId="{0092C5AD-8CE4-4DDC-8545-99086C85BBF9}" srcOrd="0" destOrd="0" presId="urn:microsoft.com/office/officeart/2008/layout/HorizontalMultiLevelHierarchy"/>
    <dgm:cxn modelId="{E9478EB2-BE13-41C9-A1DA-0E697AB7DE38}" type="presParOf" srcId="{D24C1372-AE44-41FD-9A5E-8BB3CA9DBAA7}" destId="{47B0D3CF-D3BF-427F-97DD-88D16BBD45BD}" srcOrd="1" destOrd="0" presId="urn:microsoft.com/office/officeart/2008/layout/HorizontalMultiLevelHierarchy"/>
    <dgm:cxn modelId="{093A430A-ED69-46F2-801E-9DE10B78FED1}" type="presParOf" srcId="{EC311ADF-55B3-48B9-9C36-2FE4232463B5}" destId="{D70D9E46-9B68-4C66-A611-30EF0D9F4D6E}" srcOrd="2" destOrd="0" presId="urn:microsoft.com/office/officeart/2008/layout/HorizontalMultiLevelHierarchy"/>
    <dgm:cxn modelId="{C5F4ADE9-9A68-4CD4-BB1A-CB8E30566125}" type="presParOf" srcId="{D70D9E46-9B68-4C66-A611-30EF0D9F4D6E}" destId="{39DF69CE-405A-4B66-B1CC-54DA3E9F3115}" srcOrd="0" destOrd="0" presId="urn:microsoft.com/office/officeart/2008/layout/HorizontalMultiLevelHierarchy"/>
    <dgm:cxn modelId="{09609DA4-F673-4EDD-BBFC-8D37A6BDA18B}" type="presParOf" srcId="{EC311ADF-55B3-48B9-9C36-2FE4232463B5}" destId="{90A4FFE4-00AF-4A1C-85C9-90AB24751F02}" srcOrd="3" destOrd="0" presId="urn:microsoft.com/office/officeart/2008/layout/HorizontalMultiLevelHierarchy"/>
    <dgm:cxn modelId="{720961CE-C1D6-4B29-BF14-3578337D07DD}" type="presParOf" srcId="{90A4FFE4-00AF-4A1C-85C9-90AB24751F02}" destId="{15C5B7BA-483B-4044-8644-36693FE767D1}" srcOrd="0" destOrd="0" presId="urn:microsoft.com/office/officeart/2008/layout/HorizontalMultiLevelHierarchy"/>
    <dgm:cxn modelId="{8FE35AE3-C3D6-4E0E-ACE9-8EA6ECC812DD}" type="presParOf" srcId="{90A4FFE4-00AF-4A1C-85C9-90AB24751F02}" destId="{0A2BEF6B-665D-40CE-8699-5F33DD3A6D04}" srcOrd="1" destOrd="0" presId="urn:microsoft.com/office/officeart/2008/layout/HorizontalMultiLevelHierarchy"/>
    <dgm:cxn modelId="{41B71C5E-A5F8-4F70-AA92-EE9F4A0364DB}" type="presParOf" srcId="{0A2BEF6B-665D-40CE-8699-5F33DD3A6D04}" destId="{487C6B58-032E-4283-94BF-263EBFBEEBA7}" srcOrd="0" destOrd="0" presId="urn:microsoft.com/office/officeart/2008/layout/HorizontalMultiLevelHierarchy"/>
    <dgm:cxn modelId="{258C0598-2E55-4E32-95CB-0D5AB59E99F1}" type="presParOf" srcId="{487C6B58-032E-4283-94BF-263EBFBEEBA7}" destId="{BCE24246-E92C-4453-B172-A81B7F951A60}" srcOrd="0" destOrd="0" presId="urn:microsoft.com/office/officeart/2008/layout/HorizontalMultiLevelHierarchy"/>
    <dgm:cxn modelId="{361A3750-498F-46AC-BCA9-C1C6931024D7}" type="presParOf" srcId="{0A2BEF6B-665D-40CE-8699-5F33DD3A6D04}" destId="{F2137706-DC84-43AB-9262-3119C03440A9}" srcOrd="1" destOrd="0" presId="urn:microsoft.com/office/officeart/2008/layout/HorizontalMultiLevelHierarchy"/>
    <dgm:cxn modelId="{BD377E0D-726C-4DB2-9840-B74CF9A2D921}" type="presParOf" srcId="{F2137706-DC84-43AB-9262-3119C03440A9}" destId="{D9744D7D-EE31-4753-ABFD-97AE8C4A1DE4}" srcOrd="0" destOrd="0" presId="urn:microsoft.com/office/officeart/2008/layout/HorizontalMultiLevelHierarchy"/>
    <dgm:cxn modelId="{B0DADE2D-5E30-44B5-9A91-B39B7D2582D7}" type="presParOf" srcId="{F2137706-DC84-43AB-9262-3119C03440A9}" destId="{FFEA19F6-6512-4A35-B542-FC9753792046}" srcOrd="1" destOrd="0" presId="urn:microsoft.com/office/officeart/2008/layout/HorizontalMultiLevelHierarchy"/>
    <dgm:cxn modelId="{3E3C1421-081F-45F7-82C2-91B8A9EC5FD3}" type="presParOf" srcId="{EC311ADF-55B3-48B9-9C36-2FE4232463B5}" destId="{6937E065-B365-4436-912E-12125D82BEF0}" srcOrd="4" destOrd="0" presId="urn:microsoft.com/office/officeart/2008/layout/HorizontalMultiLevelHierarchy"/>
    <dgm:cxn modelId="{468AD365-74CD-473D-8C04-FCF36099E35C}" type="presParOf" srcId="{6937E065-B365-4436-912E-12125D82BEF0}" destId="{D32B13D8-D183-4340-A198-72D44B993D0A}" srcOrd="0" destOrd="0" presId="urn:microsoft.com/office/officeart/2008/layout/HorizontalMultiLevelHierarchy"/>
    <dgm:cxn modelId="{790A31B1-BCB4-4FBE-8468-800741A3EBE4}" type="presParOf" srcId="{EC311ADF-55B3-48B9-9C36-2FE4232463B5}" destId="{2222B60D-25BD-4D93-B74C-8C94666E4C67}" srcOrd="5" destOrd="0" presId="urn:microsoft.com/office/officeart/2008/layout/HorizontalMultiLevelHierarchy"/>
    <dgm:cxn modelId="{6E2F8069-8527-4A96-9693-1F12B356531C}" type="presParOf" srcId="{2222B60D-25BD-4D93-B74C-8C94666E4C67}" destId="{D3C9B604-F19D-456B-9BBE-F8C7E4BCA601}" srcOrd="0" destOrd="0" presId="urn:microsoft.com/office/officeart/2008/layout/HorizontalMultiLevelHierarchy"/>
    <dgm:cxn modelId="{78E5413A-B5FF-4FE7-9702-6646D00FD492}" type="presParOf" srcId="{2222B60D-25BD-4D93-B74C-8C94666E4C67}" destId="{E7DC40FF-E525-43E9-AB8F-5AFC2ECAC791}" srcOrd="1" destOrd="0" presId="urn:microsoft.com/office/officeart/2008/layout/HorizontalMultiLevelHierarchy"/>
    <dgm:cxn modelId="{67ECA3EA-F548-44B5-916F-85F432814CB9}" type="presParOf" srcId="{E7DC40FF-E525-43E9-AB8F-5AFC2ECAC791}" destId="{EA2B0355-3C24-43CC-96A9-B6D6DA11990B}" srcOrd="0" destOrd="0" presId="urn:microsoft.com/office/officeart/2008/layout/HorizontalMultiLevelHierarchy"/>
    <dgm:cxn modelId="{5914D6CC-F1B7-46D2-B091-990823F48426}" type="presParOf" srcId="{EA2B0355-3C24-43CC-96A9-B6D6DA11990B}" destId="{28865F45-3A6F-47D1-9E4A-EED1644E0402}" srcOrd="0" destOrd="0" presId="urn:microsoft.com/office/officeart/2008/layout/HorizontalMultiLevelHierarchy"/>
    <dgm:cxn modelId="{E448A5FA-F8D2-492A-AB92-E63C15934728}" type="presParOf" srcId="{E7DC40FF-E525-43E9-AB8F-5AFC2ECAC791}" destId="{DDCC807F-E58C-4600-BD17-DEB986BE05F4}" srcOrd="1" destOrd="0" presId="urn:microsoft.com/office/officeart/2008/layout/HorizontalMultiLevelHierarchy"/>
    <dgm:cxn modelId="{B6ADADB7-B088-49BF-A2F5-971D093481C8}" type="presParOf" srcId="{DDCC807F-E58C-4600-BD17-DEB986BE05F4}" destId="{5B97FD79-D57F-4ABC-A317-1C35D811A700}" srcOrd="0" destOrd="0" presId="urn:microsoft.com/office/officeart/2008/layout/HorizontalMultiLevelHierarchy"/>
    <dgm:cxn modelId="{ABB6DB57-180F-42C7-A9D4-683A42755434}" type="presParOf" srcId="{DDCC807F-E58C-4600-BD17-DEB986BE05F4}" destId="{30346EBB-E0A7-47BE-AF62-9E0CB9A85F7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93753-2681-4B30-91C1-9BE41FF3B723}">
      <dsp:nvSpPr>
        <dsp:cNvPr id="0" name=""/>
        <dsp:cNvSpPr/>
      </dsp:nvSpPr>
      <dsp:spPr>
        <a:xfrm>
          <a:off x="0" y="2434589"/>
          <a:ext cx="8026400" cy="159735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s-MX" sz="3000" kern="1200" dirty="0"/>
            <a:t>B. Por su naturaleza en:</a:t>
          </a:r>
        </a:p>
      </dsp:txBody>
      <dsp:txXfrm>
        <a:off x="0" y="2434589"/>
        <a:ext cx="8026400" cy="862571"/>
      </dsp:txXfrm>
    </dsp:sp>
    <dsp:sp modelId="{DD250C1B-ABA0-40F8-8945-BD23A2DCA8CF}">
      <dsp:nvSpPr>
        <dsp:cNvPr id="0" name=""/>
        <dsp:cNvSpPr/>
      </dsp:nvSpPr>
      <dsp:spPr>
        <a:xfrm>
          <a:off x="3919" y="3265213"/>
          <a:ext cx="2672853" cy="7347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a:t>I. Alopáticos, </a:t>
          </a:r>
          <a:endParaRPr lang="es-MX" sz="2400" kern="1200" dirty="0"/>
        </a:p>
      </dsp:txBody>
      <dsp:txXfrm>
        <a:off x="3919" y="3265213"/>
        <a:ext cx="2672853" cy="734782"/>
      </dsp:txXfrm>
    </dsp:sp>
    <dsp:sp modelId="{6E2A5E87-226B-4998-80CC-7B71B0F7F057}">
      <dsp:nvSpPr>
        <dsp:cNvPr id="0" name=""/>
        <dsp:cNvSpPr/>
      </dsp:nvSpPr>
      <dsp:spPr>
        <a:xfrm>
          <a:off x="2676773" y="3265213"/>
          <a:ext cx="2672853" cy="7347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dirty="0"/>
            <a:t>II. Homeopáticos y </a:t>
          </a:r>
        </a:p>
      </dsp:txBody>
      <dsp:txXfrm>
        <a:off x="2676773" y="3265213"/>
        <a:ext cx="2672853" cy="734782"/>
      </dsp:txXfrm>
    </dsp:sp>
    <dsp:sp modelId="{E0AA0DE1-4790-4756-A30F-F631A3DDD723}">
      <dsp:nvSpPr>
        <dsp:cNvPr id="0" name=""/>
        <dsp:cNvSpPr/>
      </dsp:nvSpPr>
      <dsp:spPr>
        <a:xfrm>
          <a:off x="5349626" y="3265213"/>
          <a:ext cx="2672853" cy="7347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dirty="0"/>
            <a:t>III. Herbolarios.</a:t>
          </a:r>
        </a:p>
      </dsp:txBody>
      <dsp:txXfrm>
        <a:off x="5349626" y="3265213"/>
        <a:ext cx="2672853" cy="734782"/>
      </dsp:txXfrm>
    </dsp:sp>
    <dsp:sp modelId="{7C9E400E-65BA-4DC2-AD05-8D3AC1962DE4}">
      <dsp:nvSpPr>
        <dsp:cNvPr id="0" name=""/>
        <dsp:cNvSpPr/>
      </dsp:nvSpPr>
      <dsp:spPr>
        <a:xfrm rot="10800000">
          <a:off x="0" y="1818"/>
          <a:ext cx="8026400" cy="2456730"/>
        </a:xfrm>
        <a:prstGeom prst="upArrowCallou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s-MX" sz="3000" kern="1200"/>
            <a:t>A. Por su forma de preparación en: </a:t>
          </a:r>
        </a:p>
      </dsp:txBody>
      <dsp:txXfrm rot="-10800000">
        <a:off x="0" y="1818"/>
        <a:ext cx="8026400" cy="862312"/>
      </dsp:txXfrm>
    </dsp:sp>
    <dsp:sp modelId="{06F77E06-F608-4C9F-9AFB-3D9D0D59A19D}">
      <dsp:nvSpPr>
        <dsp:cNvPr id="0" name=""/>
        <dsp:cNvSpPr/>
      </dsp:nvSpPr>
      <dsp:spPr>
        <a:xfrm>
          <a:off x="3919" y="864131"/>
          <a:ext cx="2672853" cy="73456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dirty="0"/>
            <a:t>I. Magistrales</a:t>
          </a:r>
        </a:p>
      </dsp:txBody>
      <dsp:txXfrm>
        <a:off x="3919" y="864131"/>
        <a:ext cx="2672853" cy="734562"/>
      </dsp:txXfrm>
    </dsp:sp>
    <dsp:sp modelId="{5D7A2677-2A52-4D9A-826F-75E6465C62D6}">
      <dsp:nvSpPr>
        <dsp:cNvPr id="0" name=""/>
        <dsp:cNvSpPr/>
      </dsp:nvSpPr>
      <dsp:spPr>
        <a:xfrm>
          <a:off x="2676773" y="864131"/>
          <a:ext cx="2672853" cy="73456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dirty="0"/>
            <a:t>II. Oficinales y </a:t>
          </a:r>
        </a:p>
      </dsp:txBody>
      <dsp:txXfrm>
        <a:off x="2676773" y="864131"/>
        <a:ext cx="2672853" cy="734562"/>
      </dsp:txXfrm>
    </dsp:sp>
    <dsp:sp modelId="{2CC7442E-6FCD-4DDB-8C9D-704E010E031B}">
      <dsp:nvSpPr>
        <dsp:cNvPr id="0" name=""/>
        <dsp:cNvSpPr/>
      </dsp:nvSpPr>
      <dsp:spPr>
        <a:xfrm>
          <a:off x="5349626" y="864131"/>
          <a:ext cx="2672853" cy="73456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MX" sz="2400" kern="1200" dirty="0"/>
            <a:t>III. Especialidades farmacéuticas.</a:t>
          </a:r>
        </a:p>
      </dsp:txBody>
      <dsp:txXfrm>
        <a:off x="5349626" y="864131"/>
        <a:ext cx="2672853" cy="734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FBF475-6720-470E-B0A8-11E6E327A14A}">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1D7D87-640E-4C1D-AB59-7B565F5850DB}">
      <dsp:nvSpPr>
        <dsp:cNvPr id="0" name=""/>
        <dsp:cNvSpPr/>
      </dsp:nvSpPr>
      <dsp:spPr>
        <a:xfrm>
          <a:off x="610504" y="416587"/>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t>Por ejemplo, no son fabricados por la industria químico-farmacéutica por ser incosteable su fabricación a nivel industrial; </a:t>
          </a:r>
        </a:p>
      </dsp:txBody>
      <dsp:txXfrm>
        <a:off x="610504" y="416587"/>
        <a:ext cx="7440913" cy="833607"/>
      </dsp:txXfrm>
    </dsp:sp>
    <dsp:sp modelId="{1C1AD51D-8CB7-4952-B416-EA790B106ED5}">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4E3612-ABC9-4BAF-BF03-51F066699597}">
      <dsp:nvSpPr>
        <dsp:cNvPr id="0" name=""/>
        <dsp:cNvSpPr/>
      </dsp:nvSpPr>
      <dsp:spPr>
        <a:xfrm>
          <a:off x="1088431" y="1667215"/>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t>Por no existir en los medicamentos comerciales la concentración requerida por el médico tratante; </a:t>
          </a:r>
        </a:p>
      </dsp:txBody>
      <dsp:txXfrm>
        <a:off x="1088431" y="1667215"/>
        <a:ext cx="6962986" cy="833607"/>
      </dsp:txXfrm>
    </dsp:sp>
    <dsp:sp modelId="{920F49B0-642C-4376-9800-F2EB62968A31}">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7087F2-8123-4DF1-A8EA-3FCDE357723C}">
      <dsp:nvSpPr>
        <dsp:cNvPr id="0" name=""/>
        <dsp:cNvSpPr/>
      </dsp:nvSpPr>
      <dsp:spPr>
        <a:xfrm>
          <a:off x="1088431" y="2917843"/>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t>Por su bajo interés económico o </a:t>
          </a:r>
        </a:p>
      </dsp:txBody>
      <dsp:txXfrm>
        <a:off x="1088431" y="2917843"/>
        <a:ext cx="6962986" cy="833607"/>
      </dsp:txXfrm>
    </dsp:sp>
    <dsp:sp modelId="{A236F6B7-69A2-4B13-AF1C-9422C95AA1BA}">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A65D6F-0094-4A41-AD9E-43D7D5FA68F9}">
      <dsp:nvSpPr>
        <dsp:cNvPr id="0" name=""/>
        <dsp:cNvSpPr/>
      </dsp:nvSpPr>
      <dsp:spPr>
        <a:xfrm>
          <a:off x="610504" y="4168472"/>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t>Son una novedad terapéutica que tarda años en comercializarse. </a:t>
          </a:r>
        </a:p>
      </dsp:txBody>
      <dsp:txXfrm>
        <a:off x="610504" y="4168472"/>
        <a:ext cx="7440913" cy="833607"/>
      </dsp:txXfrm>
    </dsp:sp>
    <dsp:sp modelId="{7B15DC77-8E6A-462A-B065-D7A036E6BE21}">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BCF7A-D413-4860-9A11-6578CFB7D274}">
      <dsp:nvSpPr>
        <dsp:cNvPr id="0" name=""/>
        <dsp:cNvSpPr/>
      </dsp:nvSpPr>
      <dsp:spPr>
        <a:xfrm>
          <a:off x="0" y="661"/>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86DB5A-8719-4F8E-B6C3-6F7AF7157599}">
      <dsp:nvSpPr>
        <dsp:cNvPr id="0" name=""/>
        <dsp:cNvSpPr/>
      </dsp:nvSpPr>
      <dsp:spPr>
        <a:xfrm>
          <a:off x="0" y="661"/>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Vaselina salicílica.</a:t>
          </a:r>
        </a:p>
      </dsp:txBody>
      <dsp:txXfrm>
        <a:off x="0" y="661"/>
        <a:ext cx="8128000" cy="416718"/>
      </dsp:txXfrm>
    </dsp:sp>
    <dsp:sp modelId="{AAD2411D-2289-4507-8668-1EEF958DA65C}">
      <dsp:nvSpPr>
        <dsp:cNvPr id="0" name=""/>
        <dsp:cNvSpPr/>
      </dsp:nvSpPr>
      <dsp:spPr>
        <a:xfrm>
          <a:off x="0" y="417380"/>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FBCFE5-6D6C-448E-8FF1-2FE981E52C75}">
      <dsp:nvSpPr>
        <dsp:cNvPr id="0" name=""/>
        <dsp:cNvSpPr/>
      </dsp:nvSpPr>
      <dsp:spPr>
        <a:xfrm>
          <a:off x="0" y="417380"/>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Cremas </a:t>
          </a:r>
          <a:r>
            <a:rPr lang="es-MX" sz="1900" kern="1200" dirty="0" err="1"/>
            <a:t>antiescaras</a:t>
          </a:r>
          <a:r>
            <a:rPr lang="es-MX" sz="1900" kern="1200" dirty="0"/>
            <a:t>.</a:t>
          </a:r>
        </a:p>
      </dsp:txBody>
      <dsp:txXfrm>
        <a:off x="0" y="417380"/>
        <a:ext cx="8128000" cy="416718"/>
      </dsp:txXfrm>
    </dsp:sp>
    <dsp:sp modelId="{E75343D5-2CA4-43A4-BFC7-0BF61C26D787}">
      <dsp:nvSpPr>
        <dsp:cNvPr id="0" name=""/>
        <dsp:cNvSpPr/>
      </dsp:nvSpPr>
      <dsp:spPr>
        <a:xfrm>
          <a:off x="0" y="834099"/>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ACF6ED-6A2C-4B48-8255-76ED7B54955C}">
      <dsp:nvSpPr>
        <dsp:cNvPr id="0" name=""/>
        <dsp:cNvSpPr/>
      </dsp:nvSpPr>
      <dsp:spPr>
        <a:xfrm>
          <a:off x="0" y="834099"/>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Soluciones para vahos.</a:t>
          </a:r>
        </a:p>
      </dsp:txBody>
      <dsp:txXfrm>
        <a:off x="0" y="834099"/>
        <a:ext cx="8128000" cy="416718"/>
      </dsp:txXfrm>
    </dsp:sp>
    <dsp:sp modelId="{55C827A6-3110-4E9B-8156-C2C093D76844}">
      <dsp:nvSpPr>
        <dsp:cNvPr id="0" name=""/>
        <dsp:cNvSpPr/>
      </dsp:nvSpPr>
      <dsp:spPr>
        <a:xfrm>
          <a:off x="0" y="1250817"/>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5A8A33-BFB9-4D2B-984C-98CE4D53D540}">
      <dsp:nvSpPr>
        <dsp:cNvPr id="0" name=""/>
        <dsp:cNvSpPr/>
      </dsp:nvSpPr>
      <dsp:spPr>
        <a:xfrm>
          <a:off x="0" y="1250817"/>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Soluciones </a:t>
          </a:r>
          <a:r>
            <a:rPr lang="es-MX" sz="1900" kern="1200" dirty="0" err="1"/>
            <a:t>antialopécicas</a:t>
          </a:r>
          <a:r>
            <a:rPr lang="es-MX" sz="1900" kern="1200" dirty="0"/>
            <a:t> (minoxidil solo o combinado).</a:t>
          </a:r>
        </a:p>
      </dsp:txBody>
      <dsp:txXfrm>
        <a:off x="0" y="1250817"/>
        <a:ext cx="8128000" cy="416718"/>
      </dsp:txXfrm>
    </dsp:sp>
    <dsp:sp modelId="{24C63BB5-7F3A-45CE-94EC-D075D7262AC0}">
      <dsp:nvSpPr>
        <dsp:cNvPr id="0" name=""/>
        <dsp:cNvSpPr/>
      </dsp:nvSpPr>
      <dsp:spPr>
        <a:xfrm>
          <a:off x="0" y="1667536"/>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1054F6-6D30-4EE0-8F21-9303D856E0F0}">
      <dsp:nvSpPr>
        <dsp:cNvPr id="0" name=""/>
        <dsp:cNvSpPr/>
      </dsp:nvSpPr>
      <dsp:spPr>
        <a:xfrm>
          <a:off x="0" y="1667536"/>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a:t>Cápsulas antialopécicas.</a:t>
          </a:r>
        </a:p>
      </dsp:txBody>
      <dsp:txXfrm>
        <a:off x="0" y="1667536"/>
        <a:ext cx="8128000" cy="416718"/>
      </dsp:txXfrm>
    </dsp:sp>
    <dsp:sp modelId="{64E254B7-52C5-4E41-94D0-5124AE19D5ED}">
      <dsp:nvSpPr>
        <dsp:cNvPr id="0" name=""/>
        <dsp:cNvSpPr/>
      </dsp:nvSpPr>
      <dsp:spPr>
        <a:xfrm>
          <a:off x="0" y="2084255"/>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49D169-E740-4DF3-9BAB-97F1521135BC}">
      <dsp:nvSpPr>
        <dsp:cNvPr id="0" name=""/>
        <dsp:cNvSpPr/>
      </dsp:nvSpPr>
      <dsp:spPr>
        <a:xfrm>
          <a:off x="0" y="2084255"/>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Cápsulas para tratamientos de adelgazamiento.</a:t>
          </a:r>
        </a:p>
      </dsp:txBody>
      <dsp:txXfrm>
        <a:off x="0" y="2084255"/>
        <a:ext cx="8128000" cy="416718"/>
      </dsp:txXfrm>
    </dsp:sp>
    <dsp:sp modelId="{746E3856-E9CF-4606-A40A-09E166E61A3D}">
      <dsp:nvSpPr>
        <dsp:cNvPr id="0" name=""/>
        <dsp:cNvSpPr/>
      </dsp:nvSpPr>
      <dsp:spPr>
        <a:xfrm>
          <a:off x="0" y="2500974"/>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9AD72-F9AF-42C8-B4EA-65185BDF9C79}">
      <dsp:nvSpPr>
        <dsp:cNvPr id="0" name=""/>
        <dsp:cNvSpPr/>
      </dsp:nvSpPr>
      <dsp:spPr>
        <a:xfrm>
          <a:off x="0" y="2500974"/>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Jarabes/soluciones orales pediátricas de omeprazol, ranitidina, atenolol, etc.</a:t>
          </a:r>
        </a:p>
      </dsp:txBody>
      <dsp:txXfrm>
        <a:off x="0" y="2500974"/>
        <a:ext cx="8128000" cy="416718"/>
      </dsp:txXfrm>
    </dsp:sp>
    <dsp:sp modelId="{EE5C269A-550F-4B47-B873-8392B55D44B4}">
      <dsp:nvSpPr>
        <dsp:cNvPr id="0" name=""/>
        <dsp:cNvSpPr/>
      </dsp:nvSpPr>
      <dsp:spPr>
        <a:xfrm>
          <a:off x="0" y="2917692"/>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CC214-B07D-43DA-82D9-23F6E3440E3B}">
      <dsp:nvSpPr>
        <dsp:cNvPr id="0" name=""/>
        <dsp:cNvSpPr/>
      </dsp:nvSpPr>
      <dsp:spPr>
        <a:xfrm>
          <a:off x="0" y="2917692"/>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Cremas </a:t>
          </a:r>
          <a:r>
            <a:rPr lang="es-MX" sz="1900" kern="1200" dirty="0" err="1"/>
            <a:t>despigmentantes</a:t>
          </a:r>
          <a:r>
            <a:rPr lang="es-MX" sz="1900" kern="1200" dirty="0"/>
            <a:t>.</a:t>
          </a:r>
        </a:p>
      </dsp:txBody>
      <dsp:txXfrm>
        <a:off x="0" y="2917692"/>
        <a:ext cx="8128000" cy="416718"/>
      </dsp:txXfrm>
    </dsp:sp>
    <dsp:sp modelId="{D48546FC-4900-44F6-B7A6-BDF79ED2E8D4}">
      <dsp:nvSpPr>
        <dsp:cNvPr id="0" name=""/>
        <dsp:cNvSpPr/>
      </dsp:nvSpPr>
      <dsp:spPr>
        <a:xfrm>
          <a:off x="0" y="3334411"/>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D0F0E4-BA1D-4617-9B8F-B65DB0BBCA70}">
      <dsp:nvSpPr>
        <dsp:cNvPr id="0" name=""/>
        <dsp:cNvSpPr/>
      </dsp:nvSpPr>
      <dsp:spPr>
        <a:xfrm>
          <a:off x="0" y="3334411"/>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Cremas antibióticas y/o antimicóticas con o sin corticoides.</a:t>
          </a:r>
        </a:p>
      </dsp:txBody>
      <dsp:txXfrm>
        <a:off x="0" y="3334411"/>
        <a:ext cx="8128000" cy="416718"/>
      </dsp:txXfrm>
    </dsp:sp>
    <dsp:sp modelId="{DE60C345-765F-449E-8058-5078BBF1B12D}">
      <dsp:nvSpPr>
        <dsp:cNvPr id="0" name=""/>
        <dsp:cNvSpPr/>
      </dsp:nvSpPr>
      <dsp:spPr>
        <a:xfrm>
          <a:off x="0" y="3751130"/>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85760A-C2DE-4AE7-9DDF-1E68A8D0DDDB}">
      <dsp:nvSpPr>
        <dsp:cNvPr id="0" name=""/>
        <dsp:cNvSpPr/>
      </dsp:nvSpPr>
      <dsp:spPr>
        <a:xfrm>
          <a:off x="0" y="3751130"/>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err="1"/>
            <a:t>Antiverrugas</a:t>
          </a:r>
          <a:r>
            <a:rPr lang="es-MX" sz="1900" kern="1200" dirty="0"/>
            <a:t>.</a:t>
          </a:r>
        </a:p>
      </dsp:txBody>
      <dsp:txXfrm>
        <a:off x="0" y="3751130"/>
        <a:ext cx="8128000" cy="416718"/>
      </dsp:txXfrm>
    </dsp:sp>
    <dsp:sp modelId="{C6F5826A-8E49-4D28-A9D0-F12673249CEF}">
      <dsp:nvSpPr>
        <dsp:cNvPr id="0" name=""/>
        <dsp:cNvSpPr/>
      </dsp:nvSpPr>
      <dsp:spPr>
        <a:xfrm>
          <a:off x="0" y="4167849"/>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885E9-7A1B-4B4B-A640-38034745A987}">
      <dsp:nvSpPr>
        <dsp:cNvPr id="0" name=""/>
        <dsp:cNvSpPr/>
      </dsp:nvSpPr>
      <dsp:spPr>
        <a:xfrm>
          <a:off x="0" y="4167849"/>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kern="1200" dirty="0" err="1"/>
            <a:t>Papeles</a:t>
          </a:r>
          <a:r>
            <a:rPr lang="pt-BR" sz="1900" kern="1200" dirty="0"/>
            <a:t> de sulfato de cobre o sulfato de </a:t>
          </a:r>
          <a:r>
            <a:rPr lang="pt-BR" sz="1900" kern="1200" dirty="0" err="1"/>
            <a:t>zinc</a:t>
          </a:r>
          <a:r>
            <a:rPr lang="pt-BR" sz="1900" kern="1200" dirty="0"/>
            <a:t>.</a:t>
          </a:r>
        </a:p>
      </dsp:txBody>
      <dsp:txXfrm>
        <a:off x="0" y="4167849"/>
        <a:ext cx="8128000" cy="416718"/>
      </dsp:txXfrm>
    </dsp:sp>
    <dsp:sp modelId="{A14E241F-4B87-475E-9705-00250CDBBAF7}">
      <dsp:nvSpPr>
        <dsp:cNvPr id="0" name=""/>
        <dsp:cNvSpPr/>
      </dsp:nvSpPr>
      <dsp:spPr>
        <a:xfrm>
          <a:off x="0" y="4584567"/>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E1754A-8ABB-4B04-B117-13A27C9F89CE}">
      <dsp:nvSpPr>
        <dsp:cNvPr id="0" name=""/>
        <dsp:cNvSpPr/>
      </dsp:nvSpPr>
      <dsp:spPr>
        <a:xfrm>
          <a:off x="0" y="4584567"/>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Pomadas orales.</a:t>
          </a:r>
        </a:p>
      </dsp:txBody>
      <dsp:txXfrm>
        <a:off x="0" y="4584567"/>
        <a:ext cx="8128000" cy="416718"/>
      </dsp:txXfrm>
    </dsp:sp>
    <dsp:sp modelId="{12E4A620-357D-4527-87EF-32E7AAC09BB4}">
      <dsp:nvSpPr>
        <dsp:cNvPr id="0" name=""/>
        <dsp:cNvSpPr/>
      </dsp:nvSpPr>
      <dsp:spPr>
        <a:xfrm>
          <a:off x="0" y="5001286"/>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9A72D7-63F0-4F72-A942-C477AB2BAD21}">
      <dsp:nvSpPr>
        <dsp:cNvPr id="0" name=""/>
        <dsp:cNvSpPr/>
      </dsp:nvSpPr>
      <dsp:spPr>
        <a:xfrm>
          <a:off x="0" y="5001286"/>
          <a:ext cx="8128000" cy="41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Ácido acético para iontoforesis.</a:t>
          </a:r>
        </a:p>
      </dsp:txBody>
      <dsp:txXfrm>
        <a:off x="0" y="5001286"/>
        <a:ext cx="8128000" cy="4167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B0355-3C24-43CC-96A9-B6D6DA11990B}">
      <dsp:nvSpPr>
        <dsp:cNvPr id="0" name=""/>
        <dsp:cNvSpPr/>
      </dsp:nvSpPr>
      <dsp:spPr>
        <a:xfrm>
          <a:off x="4506287" y="5214028"/>
          <a:ext cx="660220" cy="91440"/>
        </a:xfrm>
        <a:custGeom>
          <a:avLst/>
          <a:gdLst/>
          <a:ahLst/>
          <a:cxnLst/>
          <a:rect l="0" t="0" r="0" b="0"/>
          <a:pathLst>
            <a:path>
              <a:moveTo>
                <a:pt x="0" y="45720"/>
              </a:moveTo>
              <a:lnTo>
                <a:pt x="660220"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819892" y="5243242"/>
        <a:ext cx="33011" cy="33011"/>
      </dsp:txXfrm>
    </dsp:sp>
    <dsp:sp modelId="{6937E065-B365-4436-912E-12125D82BEF0}">
      <dsp:nvSpPr>
        <dsp:cNvPr id="0" name=""/>
        <dsp:cNvSpPr/>
      </dsp:nvSpPr>
      <dsp:spPr>
        <a:xfrm>
          <a:off x="1048446" y="3125830"/>
          <a:ext cx="660220" cy="2133917"/>
        </a:xfrm>
        <a:custGeom>
          <a:avLst/>
          <a:gdLst/>
          <a:ahLst/>
          <a:cxnLst/>
          <a:rect l="0" t="0" r="0" b="0"/>
          <a:pathLst>
            <a:path>
              <a:moveTo>
                <a:pt x="0" y="0"/>
              </a:moveTo>
              <a:lnTo>
                <a:pt x="330110" y="0"/>
              </a:lnTo>
              <a:lnTo>
                <a:pt x="330110" y="2133917"/>
              </a:lnTo>
              <a:lnTo>
                <a:pt x="660220" y="213391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MX" sz="800" kern="1200"/>
        </a:p>
      </dsp:txBody>
      <dsp:txXfrm>
        <a:off x="1322714" y="4136946"/>
        <a:ext cx="111685" cy="111685"/>
      </dsp:txXfrm>
    </dsp:sp>
    <dsp:sp modelId="{487C6B58-032E-4283-94BF-263EBFBEEBA7}">
      <dsp:nvSpPr>
        <dsp:cNvPr id="0" name=""/>
        <dsp:cNvSpPr/>
      </dsp:nvSpPr>
      <dsp:spPr>
        <a:xfrm>
          <a:off x="4506287" y="3113997"/>
          <a:ext cx="660220" cy="91440"/>
        </a:xfrm>
        <a:custGeom>
          <a:avLst/>
          <a:gdLst/>
          <a:ahLst/>
          <a:cxnLst/>
          <a:rect l="0" t="0" r="0" b="0"/>
          <a:pathLst>
            <a:path>
              <a:moveTo>
                <a:pt x="0" y="45720"/>
              </a:moveTo>
              <a:lnTo>
                <a:pt x="660220"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819892" y="3143211"/>
        <a:ext cx="33011" cy="33011"/>
      </dsp:txXfrm>
    </dsp:sp>
    <dsp:sp modelId="{D70D9E46-9B68-4C66-A611-30EF0D9F4D6E}">
      <dsp:nvSpPr>
        <dsp:cNvPr id="0" name=""/>
        <dsp:cNvSpPr/>
      </dsp:nvSpPr>
      <dsp:spPr>
        <a:xfrm>
          <a:off x="1048446" y="3080110"/>
          <a:ext cx="660220" cy="91440"/>
        </a:xfrm>
        <a:custGeom>
          <a:avLst/>
          <a:gdLst/>
          <a:ahLst/>
          <a:cxnLst/>
          <a:rect l="0" t="0" r="0" b="0"/>
          <a:pathLst>
            <a:path>
              <a:moveTo>
                <a:pt x="0" y="45720"/>
              </a:moveTo>
              <a:lnTo>
                <a:pt x="330110" y="45720"/>
              </a:lnTo>
              <a:lnTo>
                <a:pt x="330110" y="79606"/>
              </a:lnTo>
              <a:lnTo>
                <a:pt x="660220" y="7960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1362029" y="3109303"/>
        <a:ext cx="33054" cy="33054"/>
      </dsp:txXfrm>
    </dsp:sp>
    <dsp:sp modelId="{13D3CDF2-33D6-4CD5-BDD8-2179B263DA3D}">
      <dsp:nvSpPr>
        <dsp:cNvPr id="0" name=""/>
        <dsp:cNvSpPr/>
      </dsp:nvSpPr>
      <dsp:spPr>
        <a:xfrm>
          <a:off x="4506287" y="991913"/>
          <a:ext cx="660220" cy="742456"/>
        </a:xfrm>
        <a:custGeom>
          <a:avLst/>
          <a:gdLst/>
          <a:ahLst/>
          <a:cxnLst/>
          <a:rect l="0" t="0" r="0" b="0"/>
          <a:pathLst>
            <a:path>
              <a:moveTo>
                <a:pt x="0" y="0"/>
              </a:moveTo>
              <a:lnTo>
                <a:pt x="330110" y="0"/>
              </a:lnTo>
              <a:lnTo>
                <a:pt x="330110" y="742456"/>
              </a:lnTo>
              <a:lnTo>
                <a:pt x="660220" y="74245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811559" y="1338302"/>
        <a:ext cx="49677" cy="49677"/>
      </dsp:txXfrm>
    </dsp:sp>
    <dsp:sp modelId="{B9C2F938-513B-4473-B8E8-A0B634BAC193}">
      <dsp:nvSpPr>
        <dsp:cNvPr id="0" name=""/>
        <dsp:cNvSpPr/>
      </dsp:nvSpPr>
      <dsp:spPr>
        <a:xfrm>
          <a:off x="4506287" y="946193"/>
          <a:ext cx="660220" cy="91440"/>
        </a:xfrm>
        <a:custGeom>
          <a:avLst/>
          <a:gdLst/>
          <a:ahLst/>
          <a:cxnLst/>
          <a:rect l="0" t="0" r="0" b="0"/>
          <a:pathLst>
            <a:path>
              <a:moveTo>
                <a:pt x="0" y="45720"/>
              </a:moveTo>
              <a:lnTo>
                <a:pt x="660220"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819892" y="975407"/>
        <a:ext cx="33011" cy="33011"/>
      </dsp:txXfrm>
    </dsp:sp>
    <dsp:sp modelId="{06B1917F-295F-4C9E-A59F-2BBA1F6B7F11}">
      <dsp:nvSpPr>
        <dsp:cNvPr id="0" name=""/>
        <dsp:cNvSpPr/>
      </dsp:nvSpPr>
      <dsp:spPr>
        <a:xfrm>
          <a:off x="4506287" y="249456"/>
          <a:ext cx="660220" cy="742456"/>
        </a:xfrm>
        <a:custGeom>
          <a:avLst/>
          <a:gdLst/>
          <a:ahLst/>
          <a:cxnLst/>
          <a:rect l="0" t="0" r="0" b="0"/>
          <a:pathLst>
            <a:path>
              <a:moveTo>
                <a:pt x="0" y="742456"/>
              </a:moveTo>
              <a:lnTo>
                <a:pt x="330110" y="742456"/>
              </a:lnTo>
              <a:lnTo>
                <a:pt x="330110" y="0"/>
              </a:lnTo>
              <a:lnTo>
                <a:pt x="660220"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811559" y="595846"/>
        <a:ext cx="49677" cy="49677"/>
      </dsp:txXfrm>
    </dsp:sp>
    <dsp:sp modelId="{D32BAD3A-46F1-471F-A8C9-AA4A308DCA84}">
      <dsp:nvSpPr>
        <dsp:cNvPr id="0" name=""/>
        <dsp:cNvSpPr/>
      </dsp:nvSpPr>
      <dsp:spPr>
        <a:xfrm>
          <a:off x="1048446" y="991913"/>
          <a:ext cx="660220" cy="2133917"/>
        </a:xfrm>
        <a:custGeom>
          <a:avLst/>
          <a:gdLst/>
          <a:ahLst/>
          <a:cxnLst/>
          <a:rect l="0" t="0" r="0" b="0"/>
          <a:pathLst>
            <a:path>
              <a:moveTo>
                <a:pt x="0" y="2133917"/>
              </a:moveTo>
              <a:lnTo>
                <a:pt x="330110" y="2133917"/>
              </a:lnTo>
              <a:lnTo>
                <a:pt x="330110" y="0"/>
              </a:lnTo>
              <a:lnTo>
                <a:pt x="660220"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MX" sz="800" kern="1200"/>
        </a:p>
      </dsp:txBody>
      <dsp:txXfrm>
        <a:off x="1322714" y="2003028"/>
        <a:ext cx="111685" cy="111685"/>
      </dsp:txXfrm>
    </dsp:sp>
    <dsp:sp modelId="{0AF74993-E1B4-44F8-A5A8-CF1C0415280B}">
      <dsp:nvSpPr>
        <dsp:cNvPr id="0" name=""/>
        <dsp:cNvSpPr/>
      </dsp:nvSpPr>
      <dsp:spPr>
        <a:xfrm rot="16200000">
          <a:off x="-2103281" y="2622613"/>
          <a:ext cx="5297022" cy="100643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s-MX" sz="4400" b="0" i="0" kern="1200" dirty="0"/>
            <a:t>Medicamento Alopático</a:t>
          </a:r>
          <a:endParaRPr lang="es-MX" sz="4400" kern="1200" dirty="0"/>
        </a:p>
      </dsp:txBody>
      <dsp:txXfrm>
        <a:off x="-2103281" y="2622613"/>
        <a:ext cx="5297022" cy="1006434"/>
      </dsp:txXfrm>
    </dsp:sp>
    <dsp:sp modelId="{A437EE7A-98D2-4C6A-A9D2-21E99CB358E7}">
      <dsp:nvSpPr>
        <dsp:cNvPr id="0" name=""/>
        <dsp:cNvSpPr/>
      </dsp:nvSpPr>
      <dsp:spPr>
        <a:xfrm>
          <a:off x="1708667" y="488695"/>
          <a:ext cx="2797620" cy="100643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b="0" i="0" kern="1200" dirty="0"/>
            <a:t>Síntesis Química</a:t>
          </a:r>
          <a:endParaRPr lang="es-MX" sz="2800" kern="1200" dirty="0"/>
        </a:p>
      </dsp:txBody>
      <dsp:txXfrm>
        <a:off x="1708667" y="488695"/>
        <a:ext cx="2797620" cy="1006434"/>
      </dsp:txXfrm>
    </dsp:sp>
    <dsp:sp modelId="{E4195F47-5CD6-4B1A-8E79-3797B3F96E87}">
      <dsp:nvSpPr>
        <dsp:cNvPr id="0" name=""/>
        <dsp:cNvSpPr/>
      </dsp:nvSpPr>
      <dsp:spPr>
        <a:xfrm>
          <a:off x="5166508" y="4032"/>
          <a:ext cx="1824289" cy="49084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b="0" i="0" kern="1200" dirty="0"/>
            <a:t>Medicamento genérico</a:t>
          </a:r>
          <a:endParaRPr lang="es-MX" sz="1600" kern="1200" dirty="0"/>
        </a:p>
      </dsp:txBody>
      <dsp:txXfrm>
        <a:off x="5166508" y="4032"/>
        <a:ext cx="1824289" cy="490848"/>
      </dsp:txXfrm>
    </dsp:sp>
    <dsp:sp modelId="{B12C4241-4D04-4A11-A32C-A47E06A11B23}">
      <dsp:nvSpPr>
        <dsp:cNvPr id="0" name=""/>
        <dsp:cNvSpPr/>
      </dsp:nvSpPr>
      <dsp:spPr>
        <a:xfrm>
          <a:off x="5166508" y="746488"/>
          <a:ext cx="1824289" cy="49084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b="0" i="0" kern="1200" dirty="0"/>
            <a:t>Molécula Nueva</a:t>
          </a:r>
          <a:endParaRPr lang="es-MX" sz="1600" kern="1200" dirty="0"/>
        </a:p>
      </dsp:txBody>
      <dsp:txXfrm>
        <a:off x="5166508" y="746488"/>
        <a:ext cx="1824289" cy="490848"/>
      </dsp:txXfrm>
    </dsp:sp>
    <dsp:sp modelId="{0092C5AD-8CE4-4DDC-8545-99086C85BBF9}">
      <dsp:nvSpPr>
        <dsp:cNvPr id="0" name=""/>
        <dsp:cNvSpPr/>
      </dsp:nvSpPr>
      <dsp:spPr>
        <a:xfrm>
          <a:off x="5166508" y="1488945"/>
          <a:ext cx="1824289" cy="49084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b="0" i="0" kern="1200"/>
            <a:t>Medicamento huérfano</a:t>
          </a:r>
          <a:endParaRPr lang="es-MX" sz="1600" kern="1200" dirty="0"/>
        </a:p>
      </dsp:txBody>
      <dsp:txXfrm>
        <a:off x="5166508" y="1488945"/>
        <a:ext cx="1824289" cy="490848"/>
      </dsp:txXfrm>
    </dsp:sp>
    <dsp:sp modelId="{15C5B7BA-483B-4044-8644-36693FE767D1}">
      <dsp:nvSpPr>
        <dsp:cNvPr id="0" name=""/>
        <dsp:cNvSpPr/>
      </dsp:nvSpPr>
      <dsp:spPr>
        <a:xfrm>
          <a:off x="1708667" y="2656500"/>
          <a:ext cx="2797620" cy="100643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b="0" i="0" kern="1200" dirty="0"/>
            <a:t>Origen Biológico</a:t>
          </a:r>
          <a:endParaRPr lang="es-MX" sz="2800" kern="1200" dirty="0"/>
        </a:p>
      </dsp:txBody>
      <dsp:txXfrm>
        <a:off x="1708667" y="2656500"/>
        <a:ext cx="2797620" cy="1006434"/>
      </dsp:txXfrm>
    </dsp:sp>
    <dsp:sp modelId="{D9744D7D-EE31-4753-ABFD-97AE8C4A1DE4}">
      <dsp:nvSpPr>
        <dsp:cNvPr id="0" name=""/>
        <dsp:cNvSpPr/>
      </dsp:nvSpPr>
      <dsp:spPr>
        <a:xfrm>
          <a:off x="5166508" y="2231402"/>
          <a:ext cx="5829849" cy="185662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MX" sz="1800" b="0" i="0" kern="1200" dirty="0"/>
            <a:t>Toxoides, vacuna y preparaciones bacterianas de uso parenteral. Vacunas virales de uso oral o parenteral. Sueros y antitoxinas de origen animal. Hemoderivados. Vacunas y preparaciones microbianas para uso oral. Materiales biológicos para diagnóstico que se administran al paciente. Antibióticos. Hormonas macromoleculares y enzimas, y las demás que determine la Secretaría de Salud.</a:t>
          </a:r>
          <a:endParaRPr lang="es-MX" sz="1800" kern="1200" dirty="0"/>
        </a:p>
      </dsp:txBody>
      <dsp:txXfrm>
        <a:off x="5166508" y="2231402"/>
        <a:ext cx="5829849" cy="1856629"/>
      </dsp:txXfrm>
    </dsp:sp>
    <dsp:sp modelId="{D3C9B604-F19D-456B-9BBE-F8C7E4BCA601}">
      <dsp:nvSpPr>
        <dsp:cNvPr id="0" name=""/>
        <dsp:cNvSpPr/>
      </dsp:nvSpPr>
      <dsp:spPr>
        <a:xfrm>
          <a:off x="1708667" y="4756531"/>
          <a:ext cx="2797620" cy="100643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b="0" i="0" kern="1200" dirty="0"/>
            <a:t>Biotecnológico (</a:t>
          </a:r>
          <a:r>
            <a:rPr lang="es-MX" sz="2800" b="0" i="0" kern="1200" dirty="0" err="1"/>
            <a:t>Biofármaco</a:t>
          </a:r>
          <a:r>
            <a:rPr lang="es-MX" sz="2800" b="0" i="0" kern="1200" dirty="0"/>
            <a:t>)</a:t>
          </a:r>
          <a:endParaRPr lang="es-MX" sz="2800" kern="1200" dirty="0"/>
        </a:p>
      </dsp:txBody>
      <dsp:txXfrm>
        <a:off x="1708667" y="4756531"/>
        <a:ext cx="2797620" cy="1006434"/>
      </dsp:txXfrm>
    </dsp:sp>
    <dsp:sp modelId="{5B97FD79-D57F-4ABC-A317-1C35D811A700}">
      <dsp:nvSpPr>
        <dsp:cNvPr id="0" name=""/>
        <dsp:cNvSpPr/>
      </dsp:nvSpPr>
      <dsp:spPr>
        <a:xfrm>
          <a:off x="5166508" y="4339640"/>
          <a:ext cx="5828595" cy="184021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MX" sz="1800" b="0" i="0" kern="1200" dirty="0"/>
            <a:t>Todo aquel medicamento que haya sido producido por biotecnología molecular, que tenga efecto terapéutico, preventivo o </a:t>
          </a:r>
          <a:r>
            <a:rPr lang="es-MX" sz="1800" b="0" i="0" kern="1200" dirty="0" err="1"/>
            <a:t>rehabilitatorio</a:t>
          </a:r>
          <a:r>
            <a:rPr lang="es-MX" sz="1800" b="0" i="0" kern="1200" dirty="0"/>
            <a:t>, que se presente en forma farmacéutica, que se identifique como tal por su actividad farmacológica y propiedades físicas, químicas y biológicas</a:t>
          </a:r>
          <a:endParaRPr lang="es-MX" sz="1800" kern="1200" dirty="0"/>
        </a:p>
      </dsp:txBody>
      <dsp:txXfrm>
        <a:off x="5166508" y="4339640"/>
        <a:ext cx="5828595" cy="184021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2496748-129E-454D-9FA7-9BF9814DC6D9}" type="datetime1">
              <a:rPr lang="es-ES" smtClean="0"/>
              <a:t>17/01/2020</a:t>
            </a:fld>
            <a:endParaRPr lang="es-ES"/>
          </a:p>
        </p:txBody>
      </p:sp>
      <p:sp>
        <p:nvSpPr>
          <p:cNvPr id="4" name="Marcador de pie de página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es-ES" smtClean="0"/>
              <a:t>‹Nº›</a:t>
            </a:fld>
            <a:endParaRPr lang="es-E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E66781-1EF7-4F20-B903-A3310C2E2F74}" type="datetime1">
              <a:rPr lang="es-ES" noProof="0" smtClean="0"/>
              <a:t>17/01/2020</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818732-FA64-4F57-8EE6-57AA70E1F1E0}" type="slidenum">
              <a:rPr lang="es-ES" noProof="0" smtClean="0"/>
              <a:t>‹Nº›</a:t>
            </a:fld>
            <a:endParaRPr lang="es-ES" noProof="0"/>
          </a:p>
        </p:txBody>
      </p:sp>
    </p:spTree>
    <p:extLst>
      <p:ext uri="{BB962C8B-B14F-4D97-AF65-F5344CB8AC3E}">
        <p14:creationId xmlns:p14="http://schemas.microsoft.com/office/powerpoint/2010/main" val="353630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02818732-FA64-4F57-8EE6-57AA70E1F1E0}" type="slidenum">
              <a:rPr lang="es-ES" smtClean="0"/>
              <a:t>1</a:t>
            </a:fld>
            <a:endParaRPr lang="es-ES"/>
          </a:p>
        </p:txBody>
      </p:sp>
    </p:spTree>
    <p:extLst>
      <p:ext uri="{BB962C8B-B14F-4D97-AF65-F5344CB8AC3E}">
        <p14:creationId xmlns:p14="http://schemas.microsoft.com/office/powerpoint/2010/main" val="2905402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Estado garantiza este derecho, a través del sector público y privado;</a:t>
            </a:r>
          </a:p>
          <a:p>
            <a:r>
              <a:rPr lang="es-MX" dirty="0"/>
              <a:t>además, como ya referimos en párrafos anteriores hablar de salud implica varias</a:t>
            </a:r>
          </a:p>
          <a:p>
            <a:r>
              <a:rPr lang="es-MX" dirty="0"/>
              <a:t>cuestiones como son la vacunación, epidemias o pandemias, nutrición , medio</a:t>
            </a:r>
          </a:p>
          <a:p>
            <a:r>
              <a:rPr lang="es-MX" dirty="0"/>
              <a:t>ambiente, enfermedades, afecciones etc. Dando lugar a que el Estado a través</a:t>
            </a:r>
          </a:p>
          <a:p>
            <a:r>
              <a:rPr lang="es-MX" dirty="0"/>
              <a:t>de la Secretaria de Salud se encarga de esta labor; así como, en conjunto de la</a:t>
            </a:r>
          </a:p>
          <a:p>
            <a:r>
              <a:rPr lang="es-MX" dirty="0"/>
              <a:t>implementación de políticas públicas relacionadas con la salud y el auxilio de otras</a:t>
            </a:r>
          </a:p>
          <a:p>
            <a:r>
              <a:rPr lang="es-MX" dirty="0"/>
              <a:t>secretarias.</a:t>
            </a:r>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9</a:t>
            </a:fld>
            <a:endParaRPr lang="es-ES" noProof="0"/>
          </a:p>
        </p:txBody>
      </p:sp>
    </p:spTree>
    <p:extLst>
      <p:ext uri="{BB962C8B-B14F-4D97-AF65-F5344CB8AC3E}">
        <p14:creationId xmlns:p14="http://schemas.microsoft.com/office/powerpoint/2010/main" val="157956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02818732-FA64-4F57-8EE6-57AA70E1F1E0}" type="slidenum">
              <a:rPr lang="es-ES" noProof="0" smtClean="0"/>
              <a:t>12</a:t>
            </a:fld>
            <a:endParaRPr lang="es-ES" noProof="0"/>
          </a:p>
        </p:txBody>
      </p:sp>
    </p:spTree>
    <p:extLst>
      <p:ext uri="{BB962C8B-B14F-4D97-AF65-F5344CB8AC3E}">
        <p14:creationId xmlns:p14="http://schemas.microsoft.com/office/powerpoint/2010/main" val="305231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02818732-FA64-4F57-8EE6-57AA70E1F1E0}" type="slidenum">
              <a:rPr lang="es-ES" noProof="0" smtClean="0"/>
              <a:t>13</a:t>
            </a:fld>
            <a:endParaRPr lang="es-ES" noProof="0"/>
          </a:p>
        </p:txBody>
      </p:sp>
    </p:spTree>
    <p:extLst>
      <p:ext uri="{BB962C8B-B14F-4D97-AF65-F5344CB8AC3E}">
        <p14:creationId xmlns:p14="http://schemas.microsoft.com/office/powerpoint/2010/main" val="28234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02818732-FA64-4F57-8EE6-57AA70E1F1E0}" type="slidenum">
              <a:rPr lang="es-ES" noProof="0" smtClean="0"/>
              <a:t>19</a:t>
            </a:fld>
            <a:endParaRPr lang="es-ES" noProof="0"/>
          </a:p>
        </p:txBody>
      </p:sp>
    </p:spTree>
    <p:extLst>
      <p:ext uri="{BB962C8B-B14F-4D97-AF65-F5344CB8AC3E}">
        <p14:creationId xmlns:p14="http://schemas.microsoft.com/office/powerpoint/2010/main" val="691547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02818732-FA64-4F57-8EE6-57AA70E1F1E0}" type="slidenum">
              <a:rPr lang="es-ES" noProof="0" smtClean="0"/>
              <a:t>20</a:t>
            </a:fld>
            <a:endParaRPr lang="es-ES" noProof="0"/>
          </a:p>
        </p:txBody>
      </p:sp>
    </p:spTree>
    <p:extLst>
      <p:ext uri="{BB962C8B-B14F-4D97-AF65-F5344CB8AC3E}">
        <p14:creationId xmlns:p14="http://schemas.microsoft.com/office/powerpoint/2010/main" val="1909491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31</a:t>
            </a:fld>
            <a:endParaRPr lang="es-ES" noProof="0"/>
          </a:p>
        </p:txBody>
      </p:sp>
    </p:spTree>
    <p:extLst>
      <p:ext uri="{BB962C8B-B14F-4D97-AF65-F5344CB8AC3E}">
        <p14:creationId xmlns:p14="http://schemas.microsoft.com/office/powerpoint/2010/main" val="2000296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 necesario evitar el mal uso o distribución ilegal que se le pueda dar a</a:t>
            </a:r>
          </a:p>
          <a:p>
            <a:r>
              <a:rPr lang="es-MX" dirty="0"/>
              <a:t>los medicamentos o materia prima que sean o contengan estupefacientes o</a:t>
            </a:r>
          </a:p>
          <a:p>
            <a:r>
              <a:rPr lang="es-MX" dirty="0"/>
              <a:t>psicotrópicos. Motivo por el cual debe lograrse un adecuado manejo en la</a:t>
            </a:r>
          </a:p>
          <a:p>
            <a:r>
              <a:rPr lang="es-MX" dirty="0"/>
              <a:t>regulación y/o documentación que someten los establecimientos, así como la</a:t>
            </a:r>
          </a:p>
          <a:p>
            <a:r>
              <a:rPr lang="es-MX" dirty="0"/>
              <a:t>programación y regularización de las visitas de verificación por parte de la</a:t>
            </a:r>
          </a:p>
          <a:p>
            <a:r>
              <a:rPr lang="es-MX" dirty="0"/>
              <a:t>COFEPRIS para un mejor control de dichas sustancias, garantizando que éstas</a:t>
            </a:r>
          </a:p>
          <a:p>
            <a:r>
              <a:rPr lang="es-MX" dirty="0"/>
              <a:t>se utilicen única y exclusivamente para los fines legales a los que son</a:t>
            </a:r>
          </a:p>
          <a:p>
            <a:r>
              <a:rPr lang="es-MX" dirty="0"/>
              <a:t>destinados.</a:t>
            </a:r>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54</a:t>
            </a:fld>
            <a:endParaRPr lang="es-ES" noProof="0"/>
          </a:p>
        </p:txBody>
      </p:sp>
    </p:spTree>
    <p:extLst>
      <p:ext uri="{BB962C8B-B14F-4D97-AF65-F5344CB8AC3E}">
        <p14:creationId xmlns:p14="http://schemas.microsoft.com/office/powerpoint/2010/main" val="587571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La Secretaría de Salud sólo concederá la autorización correspondiente a los medicamentos, cuando se demuestre que los medicamentos que los contengan reúnen las características de seguridad y eficacia exigidas.</a:t>
            </a:r>
          </a:p>
          <a:p>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55</a:t>
            </a:fld>
            <a:endParaRPr lang="es-ES" noProof="0"/>
          </a:p>
        </p:txBody>
      </p:sp>
    </p:spTree>
    <p:extLst>
      <p:ext uri="{BB962C8B-B14F-4D97-AF65-F5344CB8AC3E}">
        <p14:creationId xmlns:p14="http://schemas.microsoft.com/office/powerpoint/2010/main" val="477355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71</a:t>
            </a:fld>
            <a:endParaRPr lang="es-ES" noProof="0"/>
          </a:p>
        </p:txBody>
      </p:sp>
    </p:spTree>
    <p:extLst>
      <p:ext uri="{BB962C8B-B14F-4D97-AF65-F5344CB8AC3E}">
        <p14:creationId xmlns:p14="http://schemas.microsoft.com/office/powerpoint/2010/main" val="81638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74</a:t>
            </a:fld>
            <a:endParaRPr lang="es-ES" noProof="0"/>
          </a:p>
        </p:txBody>
      </p:sp>
    </p:spTree>
    <p:extLst>
      <p:ext uri="{BB962C8B-B14F-4D97-AF65-F5344CB8AC3E}">
        <p14:creationId xmlns:p14="http://schemas.microsoft.com/office/powerpoint/2010/main" val="4184733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75</a:t>
            </a:fld>
            <a:endParaRPr lang="es-ES" noProof="0"/>
          </a:p>
        </p:txBody>
      </p:sp>
    </p:spTree>
    <p:extLst>
      <p:ext uri="{BB962C8B-B14F-4D97-AF65-F5344CB8AC3E}">
        <p14:creationId xmlns:p14="http://schemas.microsoft.com/office/powerpoint/2010/main" val="32234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76</a:t>
            </a:fld>
            <a:endParaRPr lang="es-ES" noProof="0"/>
          </a:p>
        </p:txBody>
      </p:sp>
    </p:spTree>
    <p:extLst>
      <p:ext uri="{BB962C8B-B14F-4D97-AF65-F5344CB8AC3E}">
        <p14:creationId xmlns:p14="http://schemas.microsoft.com/office/powerpoint/2010/main" val="3993346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77</a:t>
            </a:fld>
            <a:endParaRPr lang="es-ES" noProof="0"/>
          </a:p>
        </p:txBody>
      </p:sp>
    </p:spTree>
    <p:extLst>
      <p:ext uri="{BB962C8B-B14F-4D97-AF65-F5344CB8AC3E}">
        <p14:creationId xmlns:p14="http://schemas.microsoft.com/office/powerpoint/2010/main" val="1642941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78</a:t>
            </a:fld>
            <a:endParaRPr lang="es-ES" noProof="0"/>
          </a:p>
        </p:txBody>
      </p:sp>
    </p:spTree>
    <p:extLst>
      <p:ext uri="{BB962C8B-B14F-4D97-AF65-F5344CB8AC3E}">
        <p14:creationId xmlns:p14="http://schemas.microsoft.com/office/powerpoint/2010/main" val="161156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79</a:t>
            </a:fld>
            <a:endParaRPr lang="es-ES" noProof="0"/>
          </a:p>
        </p:txBody>
      </p:sp>
    </p:spTree>
    <p:extLst>
      <p:ext uri="{BB962C8B-B14F-4D97-AF65-F5344CB8AC3E}">
        <p14:creationId xmlns:p14="http://schemas.microsoft.com/office/powerpoint/2010/main" val="4056906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80</a:t>
            </a:fld>
            <a:endParaRPr lang="es-ES" noProof="0"/>
          </a:p>
        </p:txBody>
      </p:sp>
    </p:spTree>
    <p:extLst>
      <p:ext uri="{BB962C8B-B14F-4D97-AF65-F5344CB8AC3E}">
        <p14:creationId xmlns:p14="http://schemas.microsoft.com/office/powerpoint/2010/main" val="2331706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81</a:t>
            </a:fld>
            <a:endParaRPr lang="es-ES" noProof="0"/>
          </a:p>
        </p:txBody>
      </p:sp>
    </p:spTree>
    <p:extLst>
      <p:ext uri="{BB962C8B-B14F-4D97-AF65-F5344CB8AC3E}">
        <p14:creationId xmlns:p14="http://schemas.microsoft.com/office/powerpoint/2010/main" val="2873365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82</a:t>
            </a:fld>
            <a:endParaRPr lang="es-ES" noProof="0"/>
          </a:p>
        </p:txBody>
      </p:sp>
    </p:spTree>
    <p:extLst>
      <p:ext uri="{BB962C8B-B14F-4D97-AF65-F5344CB8AC3E}">
        <p14:creationId xmlns:p14="http://schemas.microsoft.com/office/powerpoint/2010/main" val="1994638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En él se encuentra registrada y transmitida sin distorsión la información</a:t>
            </a:r>
          </a:p>
          <a:p>
            <a:r>
              <a:rPr lang="es-MX" sz="1200" b="0" i="0" u="none" strike="noStrike" kern="1200" baseline="0" dirty="0">
                <a:solidFill>
                  <a:schemeClr val="tx1"/>
                </a:solidFill>
                <a:latin typeface="+mn-lt"/>
                <a:ea typeface="+mn-ea"/>
                <a:cs typeface="+mn-cs"/>
              </a:rPr>
              <a:t>básica referente al funcionamiento de todas las unidades administrativas,</a:t>
            </a:r>
          </a:p>
          <a:p>
            <a:r>
              <a:rPr lang="es-MX" sz="1200" b="0" i="0" u="none" strike="noStrike" kern="1200" baseline="0" dirty="0">
                <a:solidFill>
                  <a:schemeClr val="tx1"/>
                </a:solidFill>
                <a:latin typeface="+mn-lt"/>
                <a:ea typeface="+mn-ea"/>
                <a:cs typeface="+mn-cs"/>
              </a:rPr>
              <a:t>facilita las labores de auditoria, la evaluación y control interno, así como su</a:t>
            </a:r>
          </a:p>
          <a:p>
            <a:r>
              <a:rPr lang="es-MX" sz="1200" b="0" i="0" u="none" strike="noStrike" kern="1200" baseline="0" dirty="0">
                <a:solidFill>
                  <a:schemeClr val="tx1"/>
                </a:solidFill>
                <a:latin typeface="+mn-lt"/>
                <a:ea typeface="+mn-ea"/>
                <a:cs typeface="+mn-cs"/>
              </a:rPr>
              <a:t>vigilancia, la conciencia en los empleados y en sus jefes de que el trabajo se</a:t>
            </a:r>
          </a:p>
          <a:p>
            <a:r>
              <a:rPr lang="es-MX" sz="1200" b="0" i="0" u="none" strike="noStrike" kern="1200" baseline="0" dirty="0">
                <a:solidFill>
                  <a:schemeClr val="tx1"/>
                </a:solidFill>
                <a:latin typeface="+mn-lt"/>
                <a:ea typeface="+mn-ea"/>
                <a:cs typeface="+mn-cs"/>
              </a:rPr>
              <a:t>está realizando o no adecuadamente.</a:t>
            </a:r>
            <a:endParaRPr lang="es-MX" dirty="0"/>
          </a:p>
        </p:txBody>
      </p:sp>
      <p:sp>
        <p:nvSpPr>
          <p:cNvPr id="4" name="Marcador de número de diapositiva 3"/>
          <p:cNvSpPr>
            <a:spLocks noGrp="1"/>
          </p:cNvSpPr>
          <p:nvPr>
            <p:ph type="sldNum" sz="quarter" idx="5"/>
          </p:nvPr>
        </p:nvSpPr>
        <p:spPr/>
        <p:txBody>
          <a:bodyPr/>
          <a:lstStyle/>
          <a:p>
            <a:pPr rtl="0"/>
            <a:fld id="{02818732-FA64-4F57-8EE6-57AA70E1F1E0}" type="slidenum">
              <a:rPr lang="es-ES" noProof="0" smtClean="0"/>
              <a:t>83</a:t>
            </a:fld>
            <a:endParaRPr lang="es-ES" noProof="0"/>
          </a:p>
        </p:txBody>
      </p:sp>
    </p:spTree>
    <p:extLst>
      <p:ext uri="{BB962C8B-B14F-4D97-AF65-F5344CB8AC3E}">
        <p14:creationId xmlns:p14="http://schemas.microsoft.com/office/powerpoint/2010/main" val="3314877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33291AD-3385-4C65-8E9A-8B1DB6353104}"/>
              </a:ext>
            </a:extLst>
          </p:cNvPr>
          <p:cNvPicPr>
            <a:picLocks noChangeAspect="1"/>
          </p:cNvPicPr>
          <p:nvPr userDrawn="1"/>
        </p:nvPicPr>
        <p:blipFill>
          <a:blip r:embed="rId2"/>
          <a:stretch>
            <a:fillRect/>
          </a:stretch>
        </p:blipFill>
        <p:spPr>
          <a:xfrm>
            <a:off x="0" y="15061"/>
            <a:ext cx="12192000" cy="6827877"/>
          </a:xfrm>
          <a:prstGeom prst="rect">
            <a:avLst/>
          </a:prstGeom>
        </p:spPr>
      </p:pic>
      <p:sp>
        <p:nvSpPr>
          <p:cNvPr id="6" name="Rectángulo 5">
            <a:extLst>
              <a:ext uri="{FF2B5EF4-FFF2-40B4-BE49-F238E27FC236}">
                <a16:creationId xmlns:a16="http://schemas.microsoft.com/office/drawing/2014/main" id="{4B7C4A4C-19E7-4FF0-B6B4-F816542BD80C}"/>
              </a:ext>
            </a:extLst>
          </p:cNvPr>
          <p:cNvSpPr/>
          <p:nvPr userDrawn="1"/>
        </p:nvSpPr>
        <p:spPr>
          <a:xfrm>
            <a:off x="1" y="-1"/>
            <a:ext cx="3762103" cy="68472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3163899"/>
            <a:ext cx="4860000" cy="1800000"/>
          </a:xfrm>
          <a:solidFill>
            <a:schemeClr val="bg1"/>
          </a:solidFill>
          <a:ln>
            <a:noFill/>
          </a:ln>
        </p:spPr>
        <p:txBody>
          <a:bodyPr lIns="180000" tIns="72000" rIns="180000" bIns="72000" rtlCol="0" anchor="ctr"/>
          <a:lstStyle>
            <a:lvl1pPr algn="l">
              <a:defRPr sz="5000">
                <a:solidFill>
                  <a:schemeClr val="tx1">
                    <a:lumMod val="75000"/>
                    <a:lumOff val="25000"/>
                  </a:schemeClr>
                </a:solidFill>
              </a:defRPr>
            </a:lvl1pPr>
          </a:lstStyle>
          <a:p>
            <a:pPr rtl="0"/>
            <a:r>
              <a:rPr lang="es-ES" noProof="0"/>
              <a:t>Título de portada 1</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144000" y="5119698"/>
            <a:ext cx="4860000" cy="836602"/>
          </a:xfrm>
          <a:solidFill>
            <a:schemeClr val="bg1"/>
          </a:solidFill>
        </p:spPr>
        <p:txBody>
          <a:bodyPr lIns="180000" tIns="72000" rIns="180000" bIns="72000" rtlCol="0" anchor="ctr"/>
          <a:lstStyle>
            <a:lvl1pPr marL="0" indent="0" algn="l">
              <a:buNone/>
              <a:defRPr sz="24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rtl="0"/>
            <a:r>
              <a:rPr lang="es-ES" noProof="0"/>
              <a:t>Haga clic para editar el estilo de subtítulo del patrón</a:t>
            </a:r>
          </a:p>
        </p:txBody>
      </p:sp>
      <p:sp>
        <p:nvSpPr>
          <p:cNvPr id="13" name="Rectángulo 12">
            <a:extLst>
              <a:ext uri="{FF2B5EF4-FFF2-40B4-BE49-F238E27FC236}">
                <a16:creationId xmlns:a16="http://schemas.microsoft.com/office/drawing/2014/main" id="{D5BF3746-E60B-4321-998E-07F04440CEAC}"/>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de título">
    <p:spTree>
      <p:nvGrpSpPr>
        <p:cNvPr id="1" name=""/>
        <p:cNvGrpSpPr/>
        <p:nvPr/>
      </p:nvGrpSpPr>
      <p:grpSpPr>
        <a:xfrm>
          <a:off x="0" y="0"/>
          <a:ext cx="0" cy="0"/>
          <a:chOff x="0" y="0"/>
          <a:chExt cx="0" cy="0"/>
        </a:xfrm>
      </p:grpSpPr>
      <p:sp>
        <p:nvSpPr>
          <p:cNvPr id="12" name="Marcador de posición de imagen 10">
            <a:extLst>
              <a:ext uri="{FF2B5EF4-FFF2-40B4-BE49-F238E27FC236}">
                <a16:creationId xmlns:a16="http://schemas.microsoft.com/office/drawing/2014/main" id="{6F821722-FE34-4DE9-9836-565D865C1559}"/>
              </a:ext>
            </a:extLst>
          </p:cNvPr>
          <p:cNvSpPr>
            <a:spLocks noGrp="1"/>
          </p:cNvSpPr>
          <p:nvPr>
            <p:ph type="pic" sz="quarter" idx="13" hasCustomPrompt="1"/>
          </p:nvPr>
        </p:nvSpPr>
        <p:spPr>
          <a:xfrm>
            <a:off x="0" y="0"/>
            <a:ext cx="12192000" cy="6778800"/>
          </a:xfrm>
          <a:solidFill>
            <a:schemeClr val="bg1">
              <a:lumMod val="95000"/>
            </a:schemeClr>
          </a:solidFill>
        </p:spPr>
        <p:txBody>
          <a:bodyPr tIns="0" rIns="540000" rtlCol="0" anchor="ctr"/>
          <a:lstStyle>
            <a:lvl1pPr marL="0" indent="0" algn="r">
              <a:buNone/>
              <a:defRPr/>
            </a:lvl1pPr>
          </a:lstStyle>
          <a:p>
            <a:pPr rtl="0"/>
            <a:r>
              <a:rPr lang="es-ES" noProof="0"/>
              <a:t>Inserte o arrastre y coloque su foto</a:t>
            </a:r>
          </a:p>
        </p:txBody>
      </p:sp>
      <p:sp>
        <p:nvSpPr>
          <p:cNvPr id="13" name="Rectángulo 12">
            <a:extLst>
              <a:ext uri="{FF2B5EF4-FFF2-40B4-BE49-F238E27FC236}">
                <a16:creationId xmlns:a16="http://schemas.microsoft.com/office/drawing/2014/main" id="{9BD909C6-0E9A-451D-91FD-B891A0C803D7}"/>
              </a:ext>
            </a:extLst>
          </p:cNvPr>
          <p:cNvSpPr/>
          <p:nvPr userDrawn="1"/>
        </p:nvSpPr>
        <p:spPr>
          <a:xfrm>
            <a:off x="0" y="6780460"/>
            <a:ext cx="12192000" cy="77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4" name="Rectángulo 13">
            <a:extLst>
              <a:ext uri="{FF2B5EF4-FFF2-40B4-BE49-F238E27FC236}">
                <a16:creationId xmlns:a16="http://schemas.microsoft.com/office/drawing/2014/main" id="{41A9BD7F-717A-4177-BAD1-D798AE60FFD0}"/>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144000"/>
            <a:ext cx="4860000" cy="6480000"/>
          </a:xfrm>
          <a:solidFill>
            <a:schemeClr val="bg1"/>
          </a:solidFill>
          <a:ln>
            <a:noFill/>
          </a:ln>
        </p:spPr>
        <p:txBody>
          <a:bodyPr lIns="432000" tIns="72000" rIns="288000" bIns="1404000" rtlCol="0" anchor="b"/>
          <a:lstStyle>
            <a:lvl1pPr algn="l">
              <a:defRPr sz="5000">
                <a:solidFill>
                  <a:schemeClr val="tx1">
                    <a:lumMod val="75000"/>
                    <a:lumOff val="25000"/>
                  </a:schemeClr>
                </a:solidFill>
              </a:defRPr>
            </a:lvl1pPr>
          </a:lstStyle>
          <a:p>
            <a:pPr rtl="0"/>
            <a:r>
              <a:rPr lang="es-ES" noProof="0"/>
              <a:t>Título de portada 2</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607607" y="5578496"/>
            <a:ext cx="3932788" cy="750814"/>
          </a:xfrm>
          <a:noFill/>
        </p:spPr>
        <p:txBody>
          <a:bodyPr lIns="0" tIns="0" rIns="0" bIns="0" rtlCol="0" anchor="t"/>
          <a:lstStyle>
            <a:lvl1pPr marL="0" indent="0" algn="l">
              <a:buNone/>
              <a:defRPr sz="18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rtl="0"/>
            <a:r>
              <a:rPr lang="es-ES" noProof="0"/>
              <a:t>Haga clic para editar el estilo de subtítulo del patrón</a:t>
            </a:r>
          </a:p>
        </p:txBody>
      </p:sp>
      <p:sp>
        <p:nvSpPr>
          <p:cNvPr id="6" name="Marcador de posición de imagen 5">
            <a:extLst>
              <a:ext uri="{FF2B5EF4-FFF2-40B4-BE49-F238E27FC236}">
                <a16:creationId xmlns:a16="http://schemas.microsoft.com/office/drawing/2014/main" id="{63EB74F7-DC44-48B1-8EF5-BD557540B41C}"/>
              </a:ext>
            </a:extLst>
          </p:cNvPr>
          <p:cNvSpPr>
            <a:spLocks noGrp="1"/>
          </p:cNvSpPr>
          <p:nvPr>
            <p:ph type="pic" sz="quarter" idx="14"/>
          </p:nvPr>
        </p:nvSpPr>
        <p:spPr>
          <a:xfrm>
            <a:off x="607607" y="764518"/>
            <a:ext cx="3932788" cy="2448000"/>
          </a:xfrm>
          <a:solidFill>
            <a:schemeClr val="bg1">
              <a:lumMod val="95000"/>
            </a:schemeClr>
          </a:solidFill>
        </p:spPr>
        <p:txBody>
          <a:bodyPr rtlCol="0" anchor="ctr"/>
          <a:lstStyle>
            <a:lvl1pPr marL="0" indent="0" algn="ctr">
              <a:buNone/>
              <a:defRPr/>
            </a:lvl1pPr>
          </a:lstStyle>
          <a:p>
            <a:pPr rtl="0"/>
            <a:r>
              <a:rPr lang="es-ES" noProof="0"/>
              <a:t>Haga clic en el icono para agregar una imagen</a:t>
            </a:r>
          </a:p>
        </p:txBody>
      </p:sp>
    </p:spTree>
    <p:extLst>
      <p:ext uri="{BB962C8B-B14F-4D97-AF65-F5344CB8AC3E}">
        <p14:creationId xmlns:p14="http://schemas.microsoft.com/office/powerpoint/2010/main" val="1454445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0"/>
            <a:ext cx="12192000" cy="6013450"/>
          </a:xfrm>
          <a:solidFill>
            <a:schemeClr val="bg1">
              <a:lumMod val="95000"/>
            </a:schemeClr>
          </a:solidFill>
        </p:spPr>
        <p:txBody>
          <a:bodyPr lIns="576000" tIns="0" rIns="36000" bIns="0" rtlCol="0" anchor="ctr"/>
          <a:lstStyle>
            <a:lvl1pPr marL="0" indent="0" algn="l">
              <a:buNone/>
              <a:defRPr/>
            </a:lvl1pPr>
          </a:lstStyle>
          <a:p>
            <a:pPr rtl="0"/>
            <a:r>
              <a:rPr lang="es-ES" noProof="0"/>
              <a:t>Inserte o arrastre y coloque su foto</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189200" y="163897"/>
            <a:ext cx="4860000" cy="5724000"/>
          </a:xfrm>
          <a:solidFill>
            <a:schemeClr val="bg1"/>
          </a:solidFill>
          <a:ln>
            <a:noFill/>
          </a:ln>
        </p:spPr>
        <p:txBody>
          <a:bodyPr lIns="432000" tIns="72000" rIns="288000" bIns="1404000" rtlCol="0" anchor="b"/>
          <a:lstStyle>
            <a:lvl1pPr algn="l">
              <a:lnSpc>
                <a:spcPct val="80000"/>
              </a:lnSpc>
              <a:defRPr sz="5000">
                <a:solidFill>
                  <a:schemeClr val="tx1">
                    <a:lumMod val="75000"/>
                    <a:lumOff val="25000"/>
                  </a:schemeClr>
                </a:solidFill>
              </a:defRPr>
            </a:lvl1pPr>
          </a:lstStyle>
          <a:p>
            <a:pPr rtl="0"/>
            <a:r>
              <a:rPr lang="es-ES" noProof="0" dirty="0"/>
              <a:t>Título de la diapositiva divisoria</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7652807" y="4837186"/>
            <a:ext cx="3932788" cy="750814"/>
          </a:xfrm>
          <a:noFill/>
        </p:spPr>
        <p:txBody>
          <a:bodyPr lIns="0" tIns="0" rIns="0" bIns="0" rtlCol="0" anchor="t"/>
          <a:lstStyle>
            <a:lvl1pPr marL="0" indent="0" algn="l">
              <a:buNone/>
              <a:defRPr sz="18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rtl="0"/>
            <a:r>
              <a:rPr lang="es-ES" noProof="0"/>
              <a:t>Haga clic para editar el estilo de subtítulo del patrón</a:t>
            </a:r>
          </a:p>
        </p:txBody>
      </p:sp>
      <p:sp>
        <p:nvSpPr>
          <p:cNvPr id="5" name="Marcador de número de diapositiva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rtlCol="0"/>
          <a:lstStyle/>
          <a:p>
            <a:pPr rtl="0"/>
            <a:fld id="{19B51A1E-902D-48AF-9020-955120F399B6}" type="slidenum">
              <a:rPr lang="es-ES" noProof="0" smtClean="0"/>
              <a:pPr rtl="0"/>
              <a:t>‹Nº›</a:t>
            </a:fld>
            <a:endParaRPr lang="es-ES" noProof="0"/>
          </a:p>
        </p:txBody>
      </p:sp>
      <p:sp>
        <p:nvSpPr>
          <p:cNvPr id="9" name="Marcador de pie de página 8">
            <a:extLst>
              <a:ext uri="{FF2B5EF4-FFF2-40B4-BE49-F238E27FC236}">
                <a16:creationId xmlns:a16="http://schemas.microsoft.com/office/drawing/2014/main" id="{827C91B9-2B28-435F-8A65-9FB91CE2F765}"/>
              </a:ext>
            </a:extLst>
          </p:cNvPr>
          <p:cNvSpPr>
            <a:spLocks noGrp="1"/>
          </p:cNvSpPr>
          <p:nvPr>
            <p:ph type="ftr" sz="quarter" idx="12"/>
          </p:nvPr>
        </p:nvSpPr>
        <p:spPr>
          <a:xfrm>
            <a:off x="7089975" y="6487997"/>
            <a:ext cx="4114800" cy="206104"/>
          </a:xfrm>
          <a:prstGeom prst="rect">
            <a:avLst/>
          </a:prstGeom>
        </p:spPr>
        <p:txBody>
          <a:bodyPr rtlCol="0"/>
          <a:lstStyle/>
          <a:p>
            <a:pPr rtl="0"/>
            <a:r>
              <a:rPr lang="es-ES" noProof="0"/>
              <a:t>Agregue un pie de página</a:t>
            </a:r>
          </a:p>
        </p:txBody>
      </p:sp>
      <p:sp>
        <p:nvSpPr>
          <p:cNvPr id="8" name="Marcador de posición de imagen 5">
            <a:extLst>
              <a:ext uri="{FF2B5EF4-FFF2-40B4-BE49-F238E27FC236}">
                <a16:creationId xmlns:a16="http://schemas.microsoft.com/office/drawing/2014/main" id="{22A84B62-AFF6-45B7-8ACB-FE91AB69BFEA}"/>
              </a:ext>
            </a:extLst>
          </p:cNvPr>
          <p:cNvSpPr>
            <a:spLocks noGrp="1"/>
          </p:cNvSpPr>
          <p:nvPr>
            <p:ph type="pic" sz="quarter" idx="14"/>
          </p:nvPr>
        </p:nvSpPr>
        <p:spPr>
          <a:xfrm>
            <a:off x="7652807" y="764519"/>
            <a:ext cx="3932788" cy="1872000"/>
          </a:xfrm>
          <a:solidFill>
            <a:schemeClr val="bg1">
              <a:lumMod val="95000"/>
            </a:schemeClr>
          </a:solidFill>
        </p:spPr>
        <p:txBody>
          <a:bodyPr rtlCol="0" anchor="ctr"/>
          <a:lstStyle>
            <a:lvl1pPr marL="0" indent="0" algn="ctr">
              <a:buNone/>
              <a:defRPr/>
            </a:lvl1pPr>
          </a:lstStyle>
          <a:p>
            <a:pPr rtl="0"/>
            <a:r>
              <a:rPr lang="es-ES" noProof="0"/>
              <a:t>Haga clic en el icono para agregar una imagen</a:t>
            </a:r>
          </a:p>
        </p:txBody>
      </p:sp>
    </p:spTree>
    <p:extLst>
      <p:ext uri="{BB962C8B-B14F-4D97-AF65-F5344CB8AC3E}">
        <p14:creationId xmlns:p14="http://schemas.microsoft.com/office/powerpoint/2010/main" val="364896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A54DF6A-4172-4D5F-A3ED-02BB36DE79DA}"/>
              </a:ext>
            </a:extLst>
          </p:cNvPr>
          <p:cNvSpPr/>
          <p:nvPr userDrawn="1"/>
        </p:nvSpPr>
        <p:spPr>
          <a:xfrm>
            <a:off x="0" y="0"/>
            <a:ext cx="12192000" cy="6013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189200" y="163897"/>
            <a:ext cx="4860000" cy="5724000"/>
          </a:xfrm>
          <a:solidFill>
            <a:schemeClr val="bg1"/>
          </a:solidFill>
          <a:ln>
            <a:noFill/>
          </a:ln>
        </p:spPr>
        <p:txBody>
          <a:bodyPr lIns="432000" tIns="72000" rIns="288000" bIns="1404000" rtlCol="0" anchor="b"/>
          <a:lstStyle>
            <a:lvl1pPr algn="l">
              <a:defRPr sz="5000">
                <a:solidFill>
                  <a:schemeClr val="tx1">
                    <a:lumMod val="75000"/>
                    <a:lumOff val="25000"/>
                  </a:schemeClr>
                </a:solidFill>
              </a:defRPr>
            </a:lvl1pPr>
          </a:lstStyle>
          <a:p>
            <a:pPr rtl="0"/>
            <a:r>
              <a:rPr lang="es-ES" noProof="0" dirty="0"/>
              <a:t>Haga clic para editar el título</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7652807" y="4837186"/>
            <a:ext cx="3932788" cy="750814"/>
          </a:xfrm>
          <a:noFill/>
        </p:spPr>
        <p:txBody>
          <a:bodyPr lIns="0" tIns="0" rIns="0" bIns="0" rtlCol="0" anchor="t"/>
          <a:lstStyle>
            <a:lvl1pPr marL="0" indent="0" algn="l">
              <a:buNone/>
              <a:defRPr sz="18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rtl="0"/>
            <a:r>
              <a:rPr lang="es-ES" noProof="0"/>
              <a:t>Haga clic para editar el estilo de subtítulo del patrón</a:t>
            </a:r>
          </a:p>
        </p:txBody>
      </p:sp>
      <p:sp>
        <p:nvSpPr>
          <p:cNvPr id="5" name="Marcador de número de diapositiva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rtlCol="0"/>
          <a:lstStyle/>
          <a:p>
            <a:pPr rtl="0"/>
            <a:fld id="{19B51A1E-902D-48AF-9020-955120F399B6}" type="slidenum">
              <a:rPr lang="es-ES" noProof="0" smtClean="0"/>
              <a:pPr rtl="0"/>
              <a:t>‹Nº›</a:t>
            </a:fld>
            <a:endParaRPr lang="es-ES" noProof="0"/>
          </a:p>
        </p:txBody>
      </p:sp>
      <p:sp>
        <p:nvSpPr>
          <p:cNvPr id="9" name="Marcador de pie de página 8">
            <a:extLst>
              <a:ext uri="{FF2B5EF4-FFF2-40B4-BE49-F238E27FC236}">
                <a16:creationId xmlns:a16="http://schemas.microsoft.com/office/drawing/2014/main" id="{827C91B9-2B28-435F-8A65-9FB91CE2F765}"/>
              </a:ext>
            </a:extLst>
          </p:cNvPr>
          <p:cNvSpPr>
            <a:spLocks noGrp="1"/>
          </p:cNvSpPr>
          <p:nvPr>
            <p:ph type="ftr" sz="quarter" idx="12"/>
          </p:nvPr>
        </p:nvSpPr>
        <p:spPr>
          <a:xfrm>
            <a:off x="7089975" y="6487997"/>
            <a:ext cx="4114800" cy="206104"/>
          </a:xfrm>
          <a:prstGeom prst="rect">
            <a:avLst/>
          </a:prstGeom>
        </p:spPr>
        <p:txBody>
          <a:bodyPr rtlCol="0"/>
          <a:lstStyle/>
          <a:p>
            <a:pPr rtl="0"/>
            <a:r>
              <a:rPr lang="es-ES" noProof="0"/>
              <a:t>Agregue un pie de página</a:t>
            </a:r>
          </a:p>
        </p:txBody>
      </p:sp>
      <p:sp>
        <p:nvSpPr>
          <p:cNvPr id="12" name="Marcador de posición de imagen 5">
            <a:extLst>
              <a:ext uri="{FF2B5EF4-FFF2-40B4-BE49-F238E27FC236}">
                <a16:creationId xmlns:a16="http://schemas.microsoft.com/office/drawing/2014/main" id="{3B9EDE4C-506D-4501-A8C1-766F17FB5C04}"/>
              </a:ext>
            </a:extLst>
          </p:cNvPr>
          <p:cNvSpPr>
            <a:spLocks noGrp="1"/>
          </p:cNvSpPr>
          <p:nvPr>
            <p:ph type="pic" sz="quarter" idx="16"/>
          </p:nvPr>
        </p:nvSpPr>
        <p:spPr>
          <a:xfrm>
            <a:off x="7652807" y="764519"/>
            <a:ext cx="1872000" cy="1872000"/>
          </a:xfrm>
          <a:solidFill>
            <a:schemeClr val="bg1">
              <a:lumMod val="95000"/>
            </a:schemeClr>
          </a:solidFill>
        </p:spPr>
        <p:txBody>
          <a:bodyPr rtlCol="0" anchor="ctr"/>
          <a:lstStyle>
            <a:lvl1pPr marL="0" indent="0" algn="ctr">
              <a:buNone/>
              <a:defRPr/>
            </a:lvl1pPr>
          </a:lstStyle>
          <a:p>
            <a:pPr rtl="0"/>
            <a:r>
              <a:rPr lang="es-ES" noProof="0"/>
              <a:t>Haga clic en el icono para agregar una imagen</a:t>
            </a:r>
          </a:p>
        </p:txBody>
      </p:sp>
      <p:sp>
        <p:nvSpPr>
          <p:cNvPr id="13" name="Marcador de posición de imagen 5">
            <a:extLst>
              <a:ext uri="{FF2B5EF4-FFF2-40B4-BE49-F238E27FC236}">
                <a16:creationId xmlns:a16="http://schemas.microsoft.com/office/drawing/2014/main" id="{2A359302-DDE8-41C2-8232-50B1223BEA25}"/>
              </a:ext>
            </a:extLst>
          </p:cNvPr>
          <p:cNvSpPr>
            <a:spLocks noGrp="1"/>
          </p:cNvSpPr>
          <p:nvPr>
            <p:ph type="pic" sz="quarter" idx="17"/>
          </p:nvPr>
        </p:nvSpPr>
        <p:spPr>
          <a:xfrm>
            <a:off x="9713595" y="764519"/>
            <a:ext cx="1872000" cy="1872000"/>
          </a:xfrm>
          <a:solidFill>
            <a:schemeClr val="bg1">
              <a:lumMod val="95000"/>
            </a:schemeClr>
          </a:solidFill>
        </p:spPr>
        <p:txBody>
          <a:bodyPr rtlCol="0" anchor="ctr"/>
          <a:lstStyle>
            <a:lvl1pPr marL="0" indent="0" algn="ctr">
              <a:buNone/>
              <a:defRPr/>
            </a:lvl1pPr>
          </a:lstStyle>
          <a:p>
            <a:pPr rtl="0"/>
            <a:r>
              <a:rPr lang="es-ES" noProof="0"/>
              <a:t>Haga clic en el icono para agregar una imagen</a:t>
            </a:r>
          </a:p>
        </p:txBody>
      </p:sp>
      <p:sp>
        <p:nvSpPr>
          <p:cNvPr id="16" name="Marcador de texto 15">
            <a:extLst>
              <a:ext uri="{FF2B5EF4-FFF2-40B4-BE49-F238E27FC236}">
                <a16:creationId xmlns:a16="http://schemas.microsoft.com/office/drawing/2014/main" id="{B975D864-7312-481A-A5DD-E3B6C5B41BDB}"/>
              </a:ext>
            </a:extLst>
          </p:cNvPr>
          <p:cNvSpPr>
            <a:spLocks noGrp="1"/>
          </p:cNvSpPr>
          <p:nvPr>
            <p:ph type="body" sz="quarter" idx="18" hasCustomPrompt="1"/>
          </p:nvPr>
        </p:nvSpPr>
        <p:spPr>
          <a:xfrm>
            <a:off x="424800" y="3327399"/>
            <a:ext cx="6350000" cy="2560498"/>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175520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sz="2800">
                <a:solidFill>
                  <a:schemeClr val="tx1">
                    <a:lumMod val="75000"/>
                    <a:lumOff val="25000"/>
                  </a:schemeClr>
                </a:solidFill>
              </a:defRPr>
            </a:lvl1pPr>
          </a:lstStyle>
          <a:p>
            <a:pPr rtl="0"/>
            <a:r>
              <a:rPr lang="es-ES" noProof="0" dirty="0"/>
              <a:t>Haga clic para editar el estilo de título del patrón</a:t>
            </a:r>
          </a:p>
        </p:txBody>
      </p:sp>
      <p:sp>
        <p:nvSpPr>
          <p:cNvPr id="6" name="Marcador de posición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a:xfrm>
            <a:off x="7089975" y="6487997"/>
            <a:ext cx="4114800" cy="206104"/>
          </a:xfrm>
          <a:prstGeom prst="rect">
            <a:avLst/>
          </a:prstGeom>
        </p:spPr>
        <p:txBody>
          <a:bodyPr rtlCol="0"/>
          <a:lstStyle>
            <a:lvl1pPr>
              <a:defRPr>
                <a:solidFill>
                  <a:schemeClr val="tx1">
                    <a:lumMod val="75000"/>
                    <a:lumOff val="25000"/>
                  </a:schemeClr>
                </a:solidFill>
              </a:defRPr>
            </a:lvl1pPr>
          </a:lstStyle>
          <a:p>
            <a:pPr rtl="0"/>
            <a:r>
              <a:rPr lang="es-ES" noProof="0"/>
              <a:t>Agregue un pie de página</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8">
            <a:extLst>
              <a:ext uri="{FF2B5EF4-FFF2-40B4-BE49-F238E27FC236}">
                <a16:creationId xmlns:a16="http://schemas.microsoft.com/office/drawing/2014/main" id="{31898370-0247-41A8-AF7A-6DD67D2AEDB1}"/>
              </a:ext>
            </a:extLst>
          </p:cNvPr>
          <p:cNvSpPr>
            <a:spLocks noGrp="1"/>
          </p:cNvSpPr>
          <p:nvPr>
            <p:ph type="body" sz="quarter" idx="17" hasCustomPrompt="1"/>
          </p:nvPr>
        </p:nvSpPr>
        <p:spPr>
          <a:xfrm>
            <a:off x="4318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1</a:t>
            </a:r>
          </a:p>
        </p:txBody>
      </p:sp>
      <p:sp>
        <p:nvSpPr>
          <p:cNvPr id="8" name="Marcador de texto 10">
            <a:extLst>
              <a:ext uri="{FF2B5EF4-FFF2-40B4-BE49-F238E27FC236}">
                <a16:creationId xmlns:a16="http://schemas.microsoft.com/office/drawing/2014/main" id="{697E4DC3-72E4-4678-9EB9-18EF75AE1A59}"/>
              </a:ext>
            </a:extLst>
          </p:cNvPr>
          <p:cNvSpPr>
            <a:spLocks noGrp="1"/>
          </p:cNvSpPr>
          <p:nvPr>
            <p:ph type="body" sz="quarter" idx="18" hasCustomPrompt="1"/>
          </p:nvPr>
        </p:nvSpPr>
        <p:spPr>
          <a:xfrm>
            <a:off x="4318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9" name="Marcador de texto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2771851"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2</a:t>
            </a:r>
          </a:p>
        </p:txBody>
      </p:sp>
      <p:sp>
        <p:nvSpPr>
          <p:cNvPr id="10" name="Marcador de texto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2771851"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3</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49"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4</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49"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5" name="Marcador de texto 8">
            <a:extLst>
              <a:ext uri="{FF2B5EF4-FFF2-40B4-BE49-F238E27FC236}">
                <a16:creationId xmlns:a16="http://schemas.microsoft.com/office/drawing/2014/main" id="{B95692FA-0FC8-4EBA-8C23-6F85A921DB49}"/>
              </a:ext>
            </a:extLst>
          </p:cNvPr>
          <p:cNvSpPr>
            <a:spLocks noGrp="1"/>
          </p:cNvSpPr>
          <p:nvPr>
            <p:ph type="body" sz="quarter" idx="39" hasCustomPrompt="1"/>
          </p:nvPr>
        </p:nvSpPr>
        <p:spPr>
          <a:xfrm>
            <a:off x="97920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5</a:t>
            </a:r>
          </a:p>
        </p:txBody>
      </p:sp>
      <p:sp>
        <p:nvSpPr>
          <p:cNvPr id="16" name="Marcador de texto 10">
            <a:extLst>
              <a:ext uri="{FF2B5EF4-FFF2-40B4-BE49-F238E27FC236}">
                <a16:creationId xmlns:a16="http://schemas.microsoft.com/office/drawing/2014/main" id="{BFA4D6B2-D388-4538-A77C-689D93EDB695}"/>
              </a:ext>
            </a:extLst>
          </p:cNvPr>
          <p:cNvSpPr>
            <a:spLocks noGrp="1"/>
          </p:cNvSpPr>
          <p:nvPr>
            <p:ph type="body" sz="quarter" idx="40" hasCustomPrompt="1"/>
          </p:nvPr>
        </p:nvSpPr>
        <p:spPr>
          <a:xfrm>
            <a:off x="97920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7" name="Marcador de posición de imagen 15">
            <a:extLst>
              <a:ext uri="{FF2B5EF4-FFF2-40B4-BE49-F238E27FC236}">
                <a16:creationId xmlns:a16="http://schemas.microsoft.com/office/drawing/2014/main" id="{9DE1E570-14DE-42F6-9DDD-49752C3ACA3B}"/>
              </a:ext>
            </a:extLst>
          </p:cNvPr>
          <p:cNvSpPr>
            <a:spLocks noGrp="1"/>
          </p:cNvSpPr>
          <p:nvPr>
            <p:ph type="pic" sz="quarter" idx="41"/>
          </p:nvPr>
        </p:nvSpPr>
        <p:spPr>
          <a:xfrm>
            <a:off x="6838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18" name="Marcador de posición de imagen 15">
            <a:extLst>
              <a:ext uri="{FF2B5EF4-FFF2-40B4-BE49-F238E27FC236}">
                <a16:creationId xmlns:a16="http://schemas.microsoft.com/office/drawing/2014/main" id="{43CBE128-6D8D-4605-B225-5A34FFB1F25B}"/>
              </a:ext>
            </a:extLst>
          </p:cNvPr>
          <p:cNvSpPr>
            <a:spLocks noGrp="1"/>
          </p:cNvSpPr>
          <p:nvPr>
            <p:ph type="pic" sz="quarter" idx="42"/>
          </p:nvPr>
        </p:nvSpPr>
        <p:spPr>
          <a:xfrm>
            <a:off x="3023851"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19" name="Marcador de posición de imagen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0" name="Marcador de posición de imagen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49"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1" name="Marcador de posición de imagen 15">
            <a:extLst>
              <a:ext uri="{FF2B5EF4-FFF2-40B4-BE49-F238E27FC236}">
                <a16:creationId xmlns:a16="http://schemas.microsoft.com/office/drawing/2014/main" id="{5B90C43A-E202-44D5-87CB-BD25DE6EF544}"/>
              </a:ext>
            </a:extLst>
          </p:cNvPr>
          <p:cNvSpPr>
            <a:spLocks noGrp="1"/>
          </p:cNvSpPr>
          <p:nvPr>
            <p:ph type="pic" sz="quarter" idx="45"/>
          </p:nvPr>
        </p:nvSpPr>
        <p:spPr>
          <a:xfrm>
            <a:off x="100440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2" name="Marcador de texto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431801" y="1008000"/>
            <a:ext cx="11339513"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sp>
        <p:nvSpPr>
          <p:cNvPr id="23" name="Rectángulo 6">
            <a:extLst>
              <a:ext uri="{FF2B5EF4-FFF2-40B4-BE49-F238E27FC236}">
                <a16:creationId xmlns:a16="http://schemas.microsoft.com/office/drawing/2014/main" id="{644FE3AF-A04D-4D49-BDFD-FAF66D921FBF}"/>
              </a:ext>
              <a:ext uri="{C183D7F6-B498-43B3-948B-1728B52AA6E4}">
                <adec:decorative xmlns:adec="http://schemas.microsoft.com/office/drawing/2017/decorative" val="1"/>
              </a:ext>
            </a:extLst>
          </p:cNvPr>
          <p:cNvSpPr/>
          <p:nvPr userDrawn="1"/>
        </p:nvSpPr>
        <p:spPr>
          <a:xfrm>
            <a:off x="7523949"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4" name="Rectángulo 6">
            <a:extLst>
              <a:ext uri="{FF2B5EF4-FFF2-40B4-BE49-F238E27FC236}">
                <a16:creationId xmlns:a16="http://schemas.microsoft.com/office/drawing/2014/main" id="{EAC46016-1B95-4163-8EAA-252BE4B86300}"/>
              </a:ext>
              <a:ext uri="{C183D7F6-B498-43B3-948B-1728B52AA6E4}">
                <adec:decorative xmlns:adec="http://schemas.microsoft.com/office/drawing/2017/decorative" val="1"/>
              </a:ext>
            </a:extLst>
          </p:cNvPr>
          <p:cNvSpPr/>
          <p:nvPr userDrawn="1"/>
        </p:nvSpPr>
        <p:spPr>
          <a:xfrm>
            <a:off x="98699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5" name="Rectángulo 6">
            <a:extLst>
              <a:ext uri="{FF2B5EF4-FFF2-40B4-BE49-F238E27FC236}">
                <a16:creationId xmlns:a16="http://schemas.microsoft.com/office/drawing/2014/main" id="{EC09029D-7190-452C-92D6-6B055D055C5B}"/>
              </a:ext>
              <a:ext uri="{C183D7F6-B498-43B3-948B-1728B52AA6E4}">
                <adec:decorative xmlns:adec="http://schemas.microsoft.com/office/drawing/2017/decorative" val="1"/>
              </a:ext>
            </a:extLst>
          </p:cNvPr>
          <p:cNvSpPr/>
          <p:nvPr userDrawn="1"/>
        </p:nvSpPr>
        <p:spPr>
          <a:xfrm>
            <a:off x="5038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6" name="Rectángulo 6">
            <a:extLst>
              <a:ext uri="{FF2B5EF4-FFF2-40B4-BE49-F238E27FC236}">
                <a16:creationId xmlns:a16="http://schemas.microsoft.com/office/drawing/2014/main" id="{78798274-03F6-4FD0-93AB-82A31D0A2649}"/>
              </a:ext>
              <a:ext uri="{C183D7F6-B498-43B3-948B-1728B52AA6E4}">
                <adec:decorative xmlns:adec="http://schemas.microsoft.com/office/drawing/2017/decorative" val="1"/>
              </a:ext>
            </a:extLst>
          </p:cNvPr>
          <p:cNvSpPr/>
          <p:nvPr userDrawn="1"/>
        </p:nvSpPr>
        <p:spPr>
          <a:xfrm>
            <a:off x="2843851"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7" name="Rectángulo 6">
            <a:extLst>
              <a:ext uri="{FF2B5EF4-FFF2-40B4-BE49-F238E27FC236}">
                <a16:creationId xmlns:a16="http://schemas.microsoft.com/office/drawing/2014/main" id="{1E3DDEC1-3507-486F-8CCF-7F1E9EB810E9}"/>
              </a:ext>
              <a:ext uri="{C183D7F6-B498-43B3-948B-1728B52AA6E4}">
                <adec:decorative xmlns:adec="http://schemas.microsoft.com/office/drawing/2017/decorative" val="1"/>
              </a:ext>
            </a:extLst>
          </p:cNvPr>
          <p:cNvSpPr/>
          <p:nvPr userDrawn="1"/>
        </p:nvSpPr>
        <p:spPr>
          <a:xfrm>
            <a:off x="51780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Tree>
    <p:extLst>
      <p:ext uri="{BB962C8B-B14F-4D97-AF65-F5344CB8AC3E}">
        <p14:creationId xmlns:p14="http://schemas.microsoft.com/office/powerpoint/2010/main" val="1758322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olo el título">
    <p:spTree>
      <p:nvGrpSpPr>
        <p:cNvPr id="1" name=""/>
        <p:cNvGrpSpPr/>
        <p:nvPr/>
      </p:nvGrpSpPr>
      <p:grpSpPr>
        <a:xfrm>
          <a:off x="0" y="0"/>
          <a:ext cx="0" cy="0"/>
          <a:chOff x="0" y="0"/>
          <a:chExt cx="0" cy="0"/>
        </a:xfrm>
      </p:grpSpPr>
      <p:sp>
        <p:nvSpPr>
          <p:cNvPr id="23" name="Marcador de posición de imagen 10">
            <a:extLst>
              <a:ext uri="{FF2B5EF4-FFF2-40B4-BE49-F238E27FC236}">
                <a16:creationId xmlns:a16="http://schemas.microsoft.com/office/drawing/2014/main" id="{42B3D5D2-87D3-49A6-9FA2-5D21A6486F97}"/>
              </a:ext>
            </a:extLst>
          </p:cNvPr>
          <p:cNvSpPr>
            <a:spLocks noGrp="1"/>
          </p:cNvSpPr>
          <p:nvPr>
            <p:ph type="pic" sz="quarter" idx="13" hasCustomPrompt="1"/>
          </p:nvPr>
        </p:nvSpPr>
        <p:spPr>
          <a:xfrm>
            <a:off x="144001" y="143998"/>
            <a:ext cx="4680001" cy="6480000"/>
          </a:xfrm>
          <a:solidFill>
            <a:schemeClr val="bg1">
              <a:lumMod val="95000"/>
            </a:schemeClr>
          </a:solidFill>
        </p:spPr>
        <p:txBody>
          <a:bodyPr lIns="576000" tIns="0" rIns="36000" bIns="0" rtlCol="0" anchor="ctr"/>
          <a:lstStyle>
            <a:lvl1pPr marL="0" indent="0" algn="l">
              <a:buNone/>
              <a:defRPr/>
            </a:lvl1pPr>
          </a:lstStyle>
          <a:p>
            <a:pPr rtl="0"/>
            <a:r>
              <a:rPr lang="es-ES" noProof="0"/>
              <a:t>Inserte o arrastre y coloque su foto</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5111901" y="432000"/>
            <a:ext cx="6660100" cy="432000"/>
          </a:xfrm>
        </p:spPr>
        <p:txBody>
          <a:bodyPr rtlCol="0"/>
          <a:lstStyle>
            <a:lvl1pPr>
              <a:defRPr sz="2800">
                <a:solidFill>
                  <a:schemeClr val="tx1">
                    <a:lumMod val="75000"/>
                    <a:lumOff val="25000"/>
                  </a:schemeClr>
                </a:solidFill>
              </a:defRPr>
            </a:lvl1pPr>
          </a:lstStyle>
          <a:p>
            <a:pPr rtl="0"/>
            <a:r>
              <a:rPr lang="es-ES" noProof="0"/>
              <a:t>Haga clic para editar el estilo de título del patrón</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a:xfrm>
            <a:off x="7089975" y="6487997"/>
            <a:ext cx="4114800" cy="206104"/>
          </a:xfrm>
          <a:prstGeom prst="rect">
            <a:avLst/>
          </a:prstGeom>
        </p:spPr>
        <p:txBody>
          <a:bodyPr rtlCol="0"/>
          <a:lstStyle>
            <a:lvl1pPr>
              <a:defRPr>
                <a:solidFill>
                  <a:schemeClr val="tx1">
                    <a:lumMod val="75000"/>
                    <a:lumOff val="25000"/>
                  </a:schemeClr>
                </a:solidFill>
              </a:defRPr>
            </a:lvl1pPr>
          </a:lstStyle>
          <a:p>
            <a:pPr rtl="0"/>
            <a:r>
              <a:rPr lang="es-ES" noProof="0"/>
              <a:t>Agregue un pie de página</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1</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49"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2</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49"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5" name="Marcador de texto 8">
            <a:extLst>
              <a:ext uri="{FF2B5EF4-FFF2-40B4-BE49-F238E27FC236}">
                <a16:creationId xmlns:a16="http://schemas.microsoft.com/office/drawing/2014/main" id="{B95692FA-0FC8-4EBA-8C23-6F85A921DB49}"/>
              </a:ext>
            </a:extLst>
          </p:cNvPr>
          <p:cNvSpPr>
            <a:spLocks noGrp="1"/>
          </p:cNvSpPr>
          <p:nvPr>
            <p:ph type="body" sz="quarter" idx="39" hasCustomPrompt="1"/>
          </p:nvPr>
        </p:nvSpPr>
        <p:spPr>
          <a:xfrm>
            <a:off x="97920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3</a:t>
            </a:r>
          </a:p>
        </p:txBody>
      </p:sp>
      <p:sp>
        <p:nvSpPr>
          <p:cNvPr id="16" name="Marcador de texto 10">
            <a:extLst>
              <a:ext uri="{FF2B5EF4-FFF2-40B4-BE49-F238E27FC236}">
                <a16:creationId xmlns:a16="http://schemas.microsoft.com/office/drawing/2014/main" id="{BFA4D6B2-D388-4538-A77C-689D93EDB695}"/>
              </a:ext>
            </a:extLst>
          </p:cNvPr>
          <p:cNvSpPr>
            <a:spLocks noGrp="1"/>
          </p:cNvSpPr>
          <p:nvPr>
            <p:ph type="body" sz="quarter" idx="40" hasCustomPrompt="1"/>
          </p:nvPr>
        </p:nvSpPr>
        <p:spPr>
          <a:xfrm>
            <a:off x="97920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9" name="Marcador de posición de imagen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0" name="Marcador de posición de imagen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49"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1" name="Marcador de posición de imagen 15">
            <a:extLst>
              <a:ext uri="{FF2B5EF4-FFF2-40B4-BE49-F238E27FC236}">
                <a16:creationId xmlns:a16="http://schemas.microsoft.com/office/drawing/2014/main" id="{5B90C43A-E202-44D5-87CB-BD25DE6EF544}"/>
              </a:ext>
            </a:extLst>
          </p:cNvPr>
          <p:cNvSpPr>
            <a:spLocks noGrp="1"/>
          </p:cNvSpPr>
          <p:nvPr>
            <p:ph type="pic" sz="quarter" idx="45"/>
          </p:nvPr>
        </p:nvSpPr>
        <p:spPr>
          <a:xfrm>
            <a:off x="100440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2" name="Marcador de texto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5111499" y="1008000"/>
            <a:ext cx="6659815"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grpSp>
        <p:nvGrpSpPr>
          <p:cNvPr id="25" name="Grupo 24">
            <a:extLst>
              <a:ext uri="{FF2B5EF4-FFF2-40B4-BE49-F238E27FC236}">
                <a16:creationId xmlns:a16="http://schemas.microsoft.com/office/drawing/2014/main" id="{00A98AF6-5DA1-4AA4-9068-753B7B67CCD9}"/>
              </a:ext>
            </a:extLst>
          </p:cNvPr>
          <p:cNvGrpSpPr/>
          <p:nvPr userDrawn="1"/>
        </p:nvGrpSpPr>
        <p:grpSpPr>
          <a:xfrm>
            <a:off x="323999" y="323998"/>
            <a:ext cx="4320000" cy="6120000"/>
            <a:chOff x="180000" y="180000"/>
            <a:chExt cx="4330700" cy="6292683"/>
          </a:xfrm>
        </p:grpSpPr>
        <p:sp>
          <p:nvSpPr>
            <p:cNvPr id="26" name="Rectángulo 6">
              <a:extLst>
                <a:ext uri="{FF2B5EF4-FFF2-40B4-BE49-F238E27FC236}">
                  <a16:creationId xmlns:a16="http://schemas.microsoft.com/office/drawing/2014/main" id="{610C6BE2-3871-4E51-920D-2E1F13FA22D4}"/>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7" name="Rectángulo 6">
              <a:extLst>
                <a:ext uri="{FF2B5EF4-FFF2-40B4-BE49-F238E27FC236}">
                  <a16:creationId xmlns:a16="http://schemas.microsoft.com/office/drawing/2014/main" id="{409F8537-0917-49A4-B9A1-0B68ED60DF2C}"/>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grpSp>
      <p:sp>
        <p:nvSpPr>
          <p:cNvPr id="24" name="Rectángulo 6">
            <a:extLst>
              <a:ext uri="{FF2B5EF4-FFF2-40B4-BE49-F238E27FC236}">
                <a16:creationId xmlns:a16="http://schemas.microsoft.com/office/drawing/2014/main" id="{3E24480B-1EA1-4618-A14A-DFF8FA263887}"/>
              </a:ext>
              <a:ext uri="{C183D7F6-B498-43B3-948B-1728B52AA6E4}">
                <adec:decorative xmlns:adec="http://schemas.microsoft.com/office/drawing/2017/decorative" val="1"/>
              </a:ext>
            </a:extLst>
          </p:cNvPr>
          <p:cNvSpPr/>
          <p:nvPr userDrawn="1"/>
        </p:nvSpPr>
        <p:spPr>
          <a:xfrm>
            <a:off x="51780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8" name="Rectángulo 6">
            <a:extLst>
              <a:ext uri="{FF2B5EF4-FFF2-40B4-BE49-F238E27FC236}">
                <a16:creationId xmlns:a16="http://schemas.microsoft.com/office/drawing/2014/main" id="{043B620A-4118-4E00-9D79-5BD4C87DCEAB}"/>
              </a:ext>
              <a:ext uri="{C183D7F6-B498-43B3-948B-1728B52AA6E4}">
                <adec:decorative xmlns:adec="http://schemas.microsoft.com/office/drawing/2017/decorative" val="1"/>
              </a:ext>
            </a:extLst>
          </p:cNvPr>
          <p:cNvSpPr/>
          <p:nvPr userDrawn="1"/>
        </p:nvSpPr>
        <p:spPr>
          <a:xfrm>
            <a:off x="7523949"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9" name="Rectángulo 6">
            <a:extLst>
              <a:ext uri="{FF2B5EF4-FFF2-40B4-BE49-F238E27FC236}">
                <a16:creationId xmlns:a16="http://schemas.microsoft.com/office/drawing/2014/main" id="{612097E6-9559-4AEF-968E-6C2F89163D7B}"/>
              </a:ext>
              <a:ext uri="{C183D7F6-B498-43B3-948B-1728B52AA6E4}">
                <adec:decorative xmlns:adec="http://schemas.microsoft.com/office/drawing/2017/decorative" val="1"/>
              </a:ext>
            </a:extLst>
          </p:cNvPr>
          <p:cNvSpPr/>
          <p:nvPr userDrawn="1"/>
        </p:nvSpPr>
        <p:spPr>
          <a:xfrm>
            <a:off x="98699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Tree>
    <p:extLst>
      <p:ext uri="{BB962C8B-B14F-4D97-AF65-F5344CB8AC3E}">
        <p14:creationId xmlns:p14="http://schemas.microsoft.com/office/powerpoint/2010/main" val="2768649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olo el título">
    <p:spTree>
      <p:nvGrpSpPr>
        <p:cNvPr id="1" name=""/>
        <p:cNvGrpSpPr/>
        <p:nvPr/>
      </p:nvGrpSpPr>
      <p:grpSpPr>
        <a:xfrm>
          <a:off x="0" y="0"/>
          <a:ext cx="0" cy="0"/>
          <a:chOff x="0" y="0"/>
          <a:chExt cx="0" cy="0"/>
        </a:xfrm>
      </p:grpSpPr>
      <p:sp>
        <p:nvSpPr>
          <p:cNvPr id="23" name="Marcador de posición de imagen 10">
            <a:extLst>
              <a:ext uri="{FF2B5EF4-FFF2-40B4-BE49-F238E27FC236}">
                <a16:creationId xmlns:a16="http://schemas.microsoft.com/office/drawing/2014/main" id="{42B3D5D2-87D3-49A6-9FA2-5D21A6486F97}"/>
              </a:ext>
            </a:extLst>
          </p:cNvPr>
          <p:cNvSpPr>
            <a:spLocks noGrp="1"/>
          </p:cNvSpPr>
          <p:nvPr>
            <p:ph type="pic" sz="quarter" idx="13" hasCustomPrompt="1"/>
          </p:nvPr>
        </p:nvSpPr>
        <p:spPr>
          <a:xfrm>
            <a:off x="144001" y="143998"/>
            <a:ext cx="4680001" cy="6480000"/>
          </a:xfrm>
          <a:solidFill>
            <a:schemeClr val="bg1">
              <a:lumMod val="95000"/>
            </a:schemeClr>
          </a:solidFill>
        </p:spPr>
        <p:txBody>
          <a:bodyPr lIns="576000" tIns="0" rIns="36000" bIns="0" rtlCol="0" anchor="ctr"/>
          <a:lstStyle>
            <a:lvl1pPr marL="0" indent="0" algn="l">
              <a:buNone/>
              <a:defRPr/>
            </a:lvl1pPr>
          </a:lstStyle>
          <a:p>
            <a:pPr rtl="0"/>
            <a:r>
              <a:rPr lang="es-ES" noProof="0"/>
              <a:t>Inserte o arrastre y coloque su foto</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5111901" y="432000"/>
            <a:ext cx="6660100" cy="432000"/>
          </a:xfrm>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a:xfrm>
            <a:off x="7089975" y="6487997"/>
            <a:ext cx="4114800" cy="206104"/>
          </a:xfrm>
          <a:prstGeom prst="rect">
            <a:avLst/>
          </a:prstGeom>
        </p:spPr>
        <p:txBody>
          <a:bodyPr rtlCol="0"/>
          <a:lstStyle>
            <a:lvl1pPr>
              <a:defRPr>
                <a:solidFill>
                  <a:schemeClr val="tx1">
                    <a:lumMod val="75000"/>
                    <a:lumOff val="25000"/>
                  </a:schemeClr>
                </a:solidFill>
              </a:defRPr>
            </a:lvl1pPr>
          </a:lstStyle>
          <a:p>
            <a:pPr rtl="0"/>
            <a:r>
              <a:rPr lang="es-ES" noProof="0"/>
              <a:t>Agregue un pie de página</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6502388" y="2233079"/>
            <a:ext cx="1872000" cy="360000"/>
          </a:xfrm>
        </p:spPr>
        <p:txBody>
          <a:bodyPr rtlCol="0"/>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1</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6502388" y="2721591"/>
            <a:ext cx="1872000" cy="360000"/>
          </a:xfrm>
        </p:spPr>
        <p:txBody>
          <a:bodyPr rtlCol="0"/>
          <a:lstStyle>
            <a:lvl1pPr marL="0" indent="0" algn="l">
              <a:buNone/>
              <a:defRPr sz="1400">
                <a:solidFill>
                  <a:schemeClr val="tx1">
                    <a:lumMod val="75000"/>
                    <a:lumOff val="25000"/>
                  </a:schemeClr>
                </a:solidFill>
              </a:defRPr>
            </a:lvl1pPr>
          </a:lstStyle>
          <a:p>
            <a:pPr lvl="0" rtl="0"/>
            <a:r>
              <a:rPr lang="es-ES" noProof="0"/>
              <a:t>Descripción de la viñeta</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9899313" y="2233079"/>
            <a:ext cx="1872000" cy="360000"/>
          </a:xfrm>
        </p:spPr>
        <p:txBody>
          <a:bodyPr rtlCol="0"/>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2</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9899313" y="2721591"/>
            <a:ext cx="1872000" cy="360000"/>
          </a:xfrm>
        </p:spPr>
        <p:txBody>
          <a:bodyPr rtlCol="0"/>
          <a:lstStyle>
            <a:lvl1pPr marL="0" indent="0" algn="l">
              <a:buNone/>
              <a:defRPr sz="1400">
                <a:solidFill>
                  <a:schemeClr val="tx1">
                    <a:lumMod val="75000"/>
                    <a:lumOff val="25000"/>
                  </a:schemeClr>
                </a:solidFill>
              </a:defRPr>
            </a:lvl1pPr>
          </a:lstStyle>
          <a:p>
            <a:pPr lvl="0" rtl="0"/>
            <a:r>
              <a:rPr lang="es-ES" noProof="0"/>
              <a:t>Descripción de la viñeta</a:t>
            </a:r>
          </a:p>
        </p:txBody>
      </p:sp>
      <p:sp>
        <p:nvSpPr>
          <p:cNvPr id="19" name="Marcador de posición de imagen 15">
            <a:extLst>
              <a:ext uri="{FF2B5EF4-FFF2-40B4-BE49-F238E27FC236}">
                <a16:creationId xmlns:a16="http://schemas.microsoft.com/office/drawing/2014/main" id="{E63C0874-8701-4CED-B60A-61A655FB5A5F}"/>
              </a:ext>
            </a:extLst>
          </p:cNvPr>
          <p:cNvSpPr>
            <a:spLocks noGrp="1"/>
          </p:cNvSpPr>
          <p:nvPr>
            <p:ph type="pic" sz="quarter" idx="43"/>
          </p:nvPr>
        </p:nvSpPr>
        <p:spPr>
          <a:xfrm>
            <a:off x="5130009" y="2233081"/>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0" name="Marcador de posición de imagen 15">
            <a:extLst>
              <a:ext uri="{FF2B5EF4-FFF2-40B4-BE49-F238E27FC236}">
                <a16:creationId xmlns:a16="http://schemas.microsoft.com/office/drawing/2014/main" id="{F223D9C7-A9C3-4D38-B4D8-9CAB3A19CF51}"/>
              </a:ext>
            </a:extLst>
          </p:cNvPr>
          <p:cNvSpPr>
            <a:spLocks noGrp="1"/>
          </p:cNvSpPr>
          <p:nvPr>
            <p:ph type="pic" sz="quarter" idx="44"/>
          </p:nvPr>
        </p:nvSpPr>
        <p:spPr>
          <a:xfrm>
            <a:off x="8526933" y="2233081"/>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2" name="Marcador de texto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5111499" y="1008000"/>
            <a:ext cx="6659815"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grpSp>
        <p:nvGrpSpPr>
          <p:cNvPr id="25" name="Grupo 24">
            <a:extLst>
              <a:ext uri="{FF2B5EF4-FFF2-40B4-BE49-F238E27FC236}">
                <a16:creationId xmlns:a16="http://schemas.microsoft.com/office/drawing/2014/main" id="{00A98AF6-5DA1-4AA4-9068-753B7B67CCD9}"/>
              </a:ext>
            </a:extLst>
          </p:cNvPr>
          <p:cNvGrpSpPr/>
          <p:nvPr userDrawn="1"/>
        </p:nvGrpSpPr>
        <p:grpSpPr>
          <a:xfrm>
            <a:off x="323999" y="323998"/>
            <a:ext cx="4320000" cy="6120000"/>
            <a:chOff x="180000" y="180000"/>
            <a:chExt cx="4330700" cy="6292683"/>
          </a:xfrm>
        </p:grpSpPr>
        <p:sp>
          <p:nvSpPr>
            <p:cNvPr id="26" name="Rectángulo 6">
              <a:extLst>
                <a:ext uri="{FF2B5EF4-FFF2-40B4-BE49-F238E27FC236}">
                  <a16:creationId xmlns:a16="http://schemas.microsoft.com/office/drawing/2014/main" id="{610C6BE2-3871-4E51-920D-2E1F13FA22D4}"/>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7" name="Rectángulo 6">
              <a:extLst>
                <a:ext uri="{FF2B5EF4-FFF2-40B4-BE49-F238E27FC236}">
                  <a16:creationId xmlns:a16="http://schemas.microsoft.com/office/drawing/2014/main" id="{409F8537-0917-49A4-B9A1-0B68ED60DF2C}"/>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grpSp>
      <p:sp>
        <p:nvSpPr>
          <p:cNvPr id="33" name="Marcador de texto 8">
            <a:extLst>
              <a:ext uri="{FF2B5EF4-FFF2-40B4-BE49-F238E27FC236}">
                <a16:creationId xmlns:a16="http://schemas.microsoft.com/office/drawing/2014/main" id="{88A88076-4208-4A97-A015-3DFBFCC94A72}"/>
              </a:ext>
            </a:extLst>
          </p:cNvPr>
          <p:cNvSpPr>
            <a:spLocks noGrp="1"/>
          </p:cNvSpPr>
          <p:nvPr>
            <p:ph type="body" sz="quarter" idx="45" hasCustomPrompt="1"/>
          </p:nvPr>
        </p:nvSpPr>
        <p:spPr>
          <a:xfrm>
            <a:off x="6502388" y="3859797"/>
            <a:ext cx="1872000" cy="360000"/>
          </a:xfrm>
        </p:spPr>
        <p:txBody>
          <a:bodyPr rtlCol="0"/>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1</a:t>
            </a:r>
          </a:p>
        </p:txBody>
      </p:sp>
      <p:sp>
        <p:nvSpPr>
          <p:cNvPr id="34" name="Marcador de texto 10">
            <a:extLst>
              <a:ext uri="{FF2B5EF4-FFF2-40B4-BE49-F238E27FC236}">
                <a16:creationId xmlns:a16="http://schemas.microsoft.com/office/drawing/2014/main" id="{C0468E64-5403-40FE-84BE-184FCF30EA38}"/>
              </a:ext>
            </a:extLst>
          </p:cNvPr>
          <p:cNvSpPr>
            <a:spLocks noGrp="1"/>
          </p:cNvSpPr>
          <p:nvPr>
            <p:ph type="body" sz="quarter" idx="46" hasCustomPrompt="1"/>
          </p:nvPr>
        </p:nvSpPr>
        <p:spPr>
          <a:xfrm>
            <a:off x="6502388" y="4348309"/>
            <a:ext cx="1872000" cy="360000"/>
          </a:xfrm>
        </p:spPr>
        <p:txBody>
          <a:bodyPr rtlCol="0"/>
          <a:lstStyle>
            <a:lvl1pPr marL="0" indent="0" algn="l">
              <a:buNone/>
              <a:defRPr sz="1400">
                <a:solidFill>
                  <a:schemeClr val="tx1">
                    <a:lumMod val="75000"/>
                    <a:lumOff val="25000"/>
                  </a:schemeClr>
                </a:solidFill>
              </a:defRPr>
            </a:lvl1pPr>
          </a:lstStyle>
          <a:p>
            <a:pPr lvl="0" rtl="0"/>
            <a:r>
              <a:rPr lang="es-ES" noProof="0"/>
              <a:t>Descripción de la viñeta</a:t>
            </a:r>
          </a:p>
        </p:txBody>
      </p:sp>
      <p:sp>
        <p:nvSpPr>
          <p:cNvPr id="35" name="Marcador de texto 8">
            <a:extLst>
              <a:ext uri="{FF2B5EF4-FFF2-40B4-BE49-F238E27FC236}">
                <a16:creationId xmlns:a16="http://schemas.microsoft.com/office/drawing/2014/main" id="{D0CF6241-B0D3-4D20-B605-DD302BA1D6C1}"/>
              </a:ext>
            </a:extLst>
          </p:cNvPr>
          <p:cNvSpPr>
            <a:spLocks noGrp="1"/>
          </p:cNvSpPr>
          <p:nvPr>
            <p:ph type="body" sz="quarter" idx="47" hasCustomPrompt="1"/>
          </p:nvPr>
        </p:nvSpPr>
        <p:spPr>
          <a:xfrm>
            <a:off x="9899313" y="3859797"/>
            <a:ext cx="1872000" cy="360000"/>
          </a:xfrm>
        </p:spPr>
        <p:txBody>
          <a:bodyPr rtlCol="0"/>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2</a:t>
            </a:r>
          </a:p>
        </p:txBody>
      </p:sp>
      <p:sp>
        <p:nvSpPr>
          <p:cNvPr id="36" name="Marcador de texto 10">
            <a:extLst>
              <a:ext uri="{FF2B5EF4-FFF2-40B4-BE49-F238E27FC236}">
                <a16:creationId xmlns:a16="http://schemas.microsoft.com/office/drawing/2014/main" id="{711DB09A-A42D-4902-AF3E-5D0DC168C285}"/>
              </a:ext>
            </a:extLst>
          </p:cNvPr>
          <p:cNvSpPr>
            <a:spLocks noGrp="1"/>
          </p:cNvSpPr>
          <p:nvPr>
            <p:ph type="body" sz="quarter" idx="48" hasCustomPrompt="1"/>
          </p:nvPr>
        </p:nvSpPr>
        <p:spPr>
          <a:xfrm>
            <a:off x="9899313" y="4348309"/>
            <a:ext cx="1872000" cy="360000"/>
          </a:xfrm>
        </p:spPr>
        <p:txBody>
          <a:bodyPr rtlCol="0"/>
          <a:lstStyle>
            <a:lvl1pPr marL="0" indent="0" algn="l">
              <a:buNone/>
              <a:defRPr sz="1400">
                <a:solidFill>
                  <a:schemeClr val="tx1">
                    <a:lumMod val="75000"/>
                    <a:lumOff val="25000"/>
                  </a:schemeClr>
                </a:solidFill>
              </a:defRPr>
            </a:lvl1pPr>
          </a:lstStyle>
          <a:p>
            <a:pPr lvl="0" rtl="0"/>
            <a:r>
              <a:rPr lang="es-ES" noProof="0"/>
              <a:t>Descripción de la viñeta</a:t>
            </a:r>
          </a:p>
        </p:txBody>
      </p:sp>
      <p:sp>
        <p:nvSpPr>
          <p:cNvPr id="37" name="Marcador de posición de imagen 15">
            <a:extLst>
              <a:ext uri="{FF2B5EF4-FFF2-40B4-BE49-F238E27FC236}">
                <a16:creationId xmlns:a16="http://schemas.microsoft.com/office/drawing/2014/main" id="{E96186ED-3118-47CD-987B-87DECE43F025}"/>
              </a:ext>
            </a:extLst>
          </p:cNvPr>
          <p:cNvSpPr>
            <a:spLocks noGrp="1"/>
          </p:cNvSpPr>
          <p:nvPr>
            <p:ph type="pic" sz="quarter" idx="49"/>
          </p:nvPr>
        </p:nvSpPr>
        <p:spPr>
          <a:xfrm>
            <a:off x="5130009" y="3859799"/>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38" name="Marcador de posición de imagen 15">
            <a:extLst>
              <a:ext uri="{FF2B5EF4-FFF2-40B4-BE49-F238E27FC236}">
                <a16:creationId xmlns:a16="http://schemas.microsoft.com/office/drawing/2014/main" id="{BF2BC07A-75E7-4434-B71D-F48A7ADA8048}"/>
              </a:ext>
            </a:extLst>
          </p:cNvPr>
          <p:cNvSpPr>
            <a:spLocks noGrp="1"/>
          </p:cNvSpPr>
          <p:nvPr>
            <p:ph type="pic" sz="quarter" idx="50"/>
          </p:nvPr>
        </p:nvSpPr>
        <p:spPr>
          <a:xfrm>
            <a:off x="8526933" y="3859799"/>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4" name="Rectángulo 6">
            <a:extLst>
              <a:ext uri="{FF2B5EF4-FFF2-40B4-BE49-F238E27FC236}">
                <a16:creationId xmlns:a16="http://schemas.microsoft.com/office/drawing/2014/main" id="{CEDEC4EC-1B7D-4C30-9BDC-ED714BC0AD87}"/>
              </a:ext>
              <a:ext uri="{C183D7F6-B498-43B3-948B-1728B52AA6E4}">
                <adec:decorative xmlns:adec="http://schemas.microsoft.com/office/drawing/2017/decorative" val="1"/>
              </a:ext>
            </a:extLst>
          </p:cNvPr>
          <p:cNvSpPr/>
          <p:nvPr userDrawn="1"/>
        </p:nvSpPr>
        <p:spPr>
          <a:xfrm>
            <a:off x="6502388" y="3311998"/>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8" name="Rectángulo 6">
            <a:extLst>
              <a:ext uri="{FF2B5EF4-FFF2-40B4-BE49-F238E27FC236}">
                <a16:creationId xmlns:a16="http://schemas.microsoft.com/office/drawing/2014/main" id="{61B31970-0B46-450B-916F-74D6DEF9B8F8}"/>
              </a:ext>
              <a:ext uri="{C183D7F6-B498-43B3-948B-1728B52AA6E4}">
                <adec:decorative xmlns:adec="http://schemas.microsoft.com/office/drawing/2017/decorative" val="1"/>
              </a:ext>
            </a:extLst>
          </p:cNvPr>
          <p:cNvSpPr/>
          <p:nvPr userDrawn="1"/>
        </p:nvSpPr>
        <p:spPr>
          <a:xfrm>
            <a:off x="9917313" y="3311998"/>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9" name="Rectángulo 6">
            <a:extLst>
              <a:ext uri="{FF2B5EF4-FFF2-40B4-BE49-F238E27FC236}">
                <a16:creationId xmlns:a16="http://schemas.microsoft.com/office/drawing/2014/main" id="{950320AF-7644-49E1-9D16-70547713917F}"/>
              </a:ext>
              <a:ext uri="{C183D7F6-B498-43B3-948B-1728B52AA6E4}">
                <adec:decorative xmlns:adec="http://schemas.microsoft.com/office/drawing/2017/decorative" val="1"/>
              </a:ext>
            </a:extLst>
          </p:cNvPr>
          <p:cNvSpPr/>
          <p:nvPr userDrawn="1"/>
        </p:nvSpPr>
        <p:spPr>
          <a:xfrm>
            <a:off x="6502388" y="4935521"/>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30" name="Rectángulo 6">
            <a:extLst>
              <a:ext uri="{FF2B5EF4-FFF2-40B4-BE49-F238E27FC236}">
                <a16:creationId xmlns:a16="http://schemas.microsoft.com/office/drawing/2014/main" id="{D36D919E-E710-495F-8E8C-3A987E502CF7}"/>
              </a:ext>
              <a:ext uri="{C183D7F6-B498-43B3-948B-1728B52AA6E4}">
                <adec:decorative xmlns:adec="http://schemas.microsoft.com/office/drawing/2017/decorative" val="1"/>
              </a:ext>
            </a:extLst>
          </p:cNvPr>
          <p:cNvSpPr/>
          <p:nvPr userDrawn="1"/>
        </p:nvSpPr>
        <p:spPr>
          <a:xfrm>
            <a:off x="9917313" y="4935521"/>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Tree>
    <p:extLst>
      <p:ext uri="{BB962C8B-B14F-4D97-AF65-F5344CB8AC3E}">
        <p14:creationId xmlns:p14="http://schemas.microsoft.com/office/powerpoint/2010/main" val="98065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ítulo y conteni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4BB9D81-6871-4A9D-BF45-2D079E803094}"/>
              </a:ext>
            </a:extLst>
          </p:cNvPr>
          <p:cNvPicPr>
            <a:picLocks noChangeAspect="1"/>
          </p:cNvPicPr>
          <p:nvPr userDrawn="1"/>
        </p:nvPicPr>
        <p:blipFill>
          <a:blip r:embed="rId2"/>
          <a:stretch>
            <a:fillRect/>
          </a:stretch>
        </p:blipFill>
        <p:spPr>
          <a:xfrm>
            <a:off x="663466" y="812099"/>
            <a:ext cx="11528535" cy="5645385"/>
          </a:xfrm>
          <a:prstGeom prst="rect">
            <a:avLst/>
          </a:prstGeom>
        </p:spPr>
      </p:pic>
      <p:sp>
        <p:nvSpPr>
          <p:cNvPr id="8" name="Marcador de posición de imagen 10">
            <a:extLst>
              <a:ext uri="{FF2B5EF4-FFF2-40B4-BE49-F238E27FC236}">
                <a16:creationId xmlns:a16="http://schemas.microsoft.com/office/drawing/2014/main" id="{D7C80831-068A-4F76-B718-3D893A2E5B24}"/>
              </a:ext>
            </a:extLst>
          </p:cNvPr>
          <p:cNvSpPr>
            <a:spLocks noGrp="1"/>
          </p:cNvSpPr>
          <p:nvPr>
            <p:ph type="pic" sz="quarter" idx="13" hasCustomPrompt="1"/>
          </p:nvPr>
        </p:nvSpPr>
        <p:spPr>
          <a:xfrm>
            <a:off x="5217319" y="1255405"/>
            <a:ext cx="6974680" cy="3935414"/>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Inserte o arrastre y coloque su diseño de la pantalla aquí</a:t>
            </a:r>
          </a:p>
        </p:txBody>
      </p:sp>
      <p:sp>
        <p:nvSpPr>
          <p:cNvPr id="3" name="Marcador de contenido 2">
            <a:extLst>
              <a:ext uri="{FF2B5EF4-FFF2-40B4-BE49-F238E27FC236}">
                <a16:creationId xmlns:a16="http://schemas.microsoft.com/office/drawing/2014/main" id="{B1948E38-8FB0-4E51-A01C-C88794372E50}"/>
              </a:ext>
            </a:extLst>
          </p:cNvPr>
          <p:cNvSpPr>
            <a:spLocks noGrp="1"/>
          </p:cNvSpPr>
          <p:nvPr>
            <p:ph idx="1" hasCustomPrompt="1"/>
          </p:nvPr>
        </p:nvSpPr>
        <p:spPr>
          <a:xfrm>
            <a:off x="424372" y="3955776"/>
            <a:ext cx="3978665" cy="1976617"/>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número de diapositiva 4">
            <a:extLst>
              <a:ext uri="{FF2B5EF4-FFF2-40B4-BE49-F238E27FC236}">
                <a16:creationId xmlns:a16="http://schemas.microsoft.com/office/drawing/2014/main" id="{9A5F0423-B6EE-42FD-9306-5E965142C6CE}"/>
              </a:ext>
            </a:extLst>
          </p:cNvPr>
          <p:cNvSpPr>
            <a:spLocks noGrp="1"/>
          </p:cNvSpPr>
          <p:nvPr>
            <p:ph type="sldNum" sz="quarter" idx="11"/>
          </p:nvPr>
        </p:nvSpPr>
        <p:spPr/>
        <p:txBody>
          <a:bodyPr rtlCol="0"/>
          <a:lstStyle/>
          <a:p>
            <a:pPr rtl="0"/>
            <a:fld id="{19B51A1E-902D-48AF-9020-955120F399B6}" type="slidenum">
              <a:rPr lang="es-ES" noProof="0" smtClean="0"/>
              <a:pPr rtl="0"/>
              <a:t>‹Nº›</a:t>
            </a:fld>
            <a:endParaRPr lang="es-ES" noProof="0"/>
          </a:p>
        </p:txBody>
      </p:sp>
      <p:sp>
        <p:nvSpPr>
          <p:cNvPr id="6" name="Marcador de pie de página 5">
            <a:extLst>
              <a:ext uri="{FF2B5EF4-FFF2-40B4-BE49-F238E27FC236}">
                <a16:creationId xmlns:a16="http://schemas.microsoft.com/office/drawing/2014/main" id="{FBCE01B6-FB5C-471B-B95B-DB3DC8A0E4BD}"/>
              </a:ext>
            </a:extLst>
          </p:cNvPr>
          <p:cNvSpPr>
            <a:spLocks noGrp="1"/>
          </p:cNvSpPr>
          <p:nvPr>
            <p:ph type="ftr" sz="quarter" idx="12"/>
          </p:nvPr>
        </p:nvSpPr>
        <p:spPr>
          <a:xfrm>
            <a:off x="7089975" y="6487997"/>
            <a:ext cx="4114800" cy="206104"/>
          </a:xfrm>
          <a:prstGeom prst="rect">
            <a:avLst/>
          </a:prstGeom>
        </p:spPr>
        <p:txBody>
          <a:bodyPr rtlCol="0"/>
          <a:lstStyle/>
          <a:p>
            <a:pPr rtl="0"/>
            <a:r>
              <a:rPr lang="es-ES" noProof="0"/>
              <a:t>Agregue un pie de página</a:t>
            </a:r>
          </a:p>
        </p:txBody>
      </p:sp>
      <p:sp>
        <p:nvSpPr>
          <p:cNvPr id="9" name="Título 8">
            <a:extLst>
              <a:ext uri="{FF2B5EF4-FFF2-40B4-BE49-F238E27FC236}">
                <a16:creationId xmlns:a16="http://schemas.microsoft.com/office/drawing/2014/main" id="{5CA0D6D2-4DA0-4AEE-95C1-E8BDD0515364}"/>
              </a:ext>
            </a:extLst>
          </p:cNvPr>
          <p:cNvSpPr>
            <a:spLocks noGrp="1"/>
          </p:cNvSpPr>
          <p:nvPr>
            <p:ph type="title" hasCustomPrompt="1"/>
          </p:nvPr>
        </p:nvSpPr>
        <p:spPr>
          <a:xfrm>
            <a:off x="432000" y="432000"/>
            <a:ext cx="3971035" cy="432000"/>
          </a:xfrm>
        </p:spPr>
        <p:txBody>
          <a:bodyPr rtlCol="0" anchor="t"/>
          <a:lstStyle>
            <a:lvl1pPr>
              <a:defRPr>
                <a:solidFill>
                  <a:schemeClr val="tx1">
                    <a:lumMod val="75000"/>
                    <a:lumOff val="25000"/>
                  </a:schemeClr>
                </a:solidFill>
              </a:defRPr>
            </a:lvl1pPr>
          </a:lstStyle>
          <a:p>
            <a:pPr rtl="0"/>
            <a:r>
              <a:rPr lang="es-ES" noProof="0"/>
              <a:t>Haga clic para editar el título</a:t>
            </a:r>
          </a:p>
        </p:txBody>
      </p:sp>
      <p:sp>
        <p:nvSpPr>
          <p:cNvPr id="4" name="Marcador de texto 3">
            <a:extLst>
              <a:ext uri="{FF2B5EF4-FFF2-40B4-BE49-F238E27FC236}">
                <a16:creationId xmlns:a16="http://schemas.microsoft.com/office/drawing/2014/main" id="{86E450DC-177B-4710-8122-B192B58AB345}"/>
              </a:ext>
            </a:extLst>
          </p:cNvPr>
          <p:cNvSpPr>
            <a:spLocks noGrp="1"/>
          </p:cNvSpPr>
          <p:nvPr>
            <p:ph type="body" sz="quarter" idx="14" hasCustomPrompt="1"/>
          </p:nvPr>
        </p:nvSpPr>
        <p:spPr>
          <a:xfrm>
            <a:off x="423863" y="2563813"/>
            <a:ext cx="3979863" cy="1212850"/>
          </a:xfrm>
        </p:spPr>
        <p:txBody>
          <a:bodyPr rtlCol="0" anchor="b"/>
          <a:lstStyle>
            <a:lvl1pPr marL="0" indent="0">
              <a:buNone/>
              <a:defRPr sz="2800">
                <a:latin typeface="+mj-lt"/>
              </a:defRPr>
            </a:lvl1pPr>
            <a:lvl2pPr marL="266693" indent="0">
              <a:buNone/>
              <a:defRPr>
                <a:latin typeface="+mj-lt"/>
              </a:defRPr>
            </a:lvl2pPr>
            <a:lvl3pPr marL="542912" indent="0">
              <a:buNone/>
              <a:defRPr>
                <a:latin typeface="+mj-lt"/>
              </a:defRPr>
            </a:lvl3pPr>
            <a:lvl4pPr marL="809605" indent="0">
              <a:buNone/>
              <a:defRPr>
                <a:latin typeface="+mj-lt"/>
              </a:defRPr>
            </a:lvl4pPr>
            <a:lvl5pPr marL="1076298" indent="0">
              <a:buNone/>
              <a:defRPr>
                <a:latin typeface="+mj-lt"/>
              </a:defRPr>
            </a:lvl5pPr>
          </a:lstStyle>
          <a:p>
            <a:pPr lvl="0" rtl="0"/>
            <a:r>
              <a:rPr lang="es-ES" noProof="0"/>
              <a:t>Texto destacado</a:t>
            </a:r>
          </a:p>
        </p:txBody>
      </p:sp>
    </p:spTree>
    <p:extLst>
      <p:ext uri="{BB962C8B-B14F-4D97-AF65-F5344CB8AC3E}">
        <p14:creationId xmlns:p14="http://schemas.microsoft.com/office/powerpoint/2010/main" val="4197012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6" name="Marcador de posición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a:xfrm>
            <a:off x="7089975" y="6487997"/>
            <a:ext cx="4114800" cy="206104"/>
          </a:xfrm>
          <a:prstGeom prst="rect">
            <a:avLst/>
          </a:prstGeom>
        </p:spPr>
        <p:txBody>
          <a:bodyPr rtlCol="0"/>
          <a:lstStyle>
            <a:lvl1pPr>
              <a:defRPr>
                <a:solidFill>
                  <a:schemeClr val="tx1">
                    <a:lumMod val="75000"/>
                    <a:lumOff val="25000"/>
                  </a:schemeClr>
                </a:solidFill>
              </a:defRPr>
            </a:lvl1pPr>
          </a:lstStyle>
          <a:p>
            <a:pPr rtl="0"/>
            <a:r>
              <a:rPr lang="es-ES" noProof="0"/>
              <a:t>Agregue un pie de página</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9" name="Marcador de texto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2771851"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2</a:t>
            </a:r>
          </a:p>
        </p:txBody>
      </p:sp>
      <p:sp>
        <p:nvSpPr>
          <p:cNvPr id="10" name="Marcador de texto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2771851"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3</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49"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rtl="0"/>
            <a:r>
              <a:rPr lang="es-ES" noProof="0"/>
              <a:t>Viñeta 4</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49" y="4605832"/>
            <a:ext cx="1980000" cy="720000"/>
          </a:xfrm>
        </p:spPr>
        <p:txBody>
          <a:bodyPr rtlCol="0"/>
          <a:lstStyle>
            <a:lvl1pPr marL="0" indent="0" algn="ctr">
              <a:buNone/>
              <a:defRPr sz="1400">
                <a:solidFill>
                  <a:schemeClr val="tx1">
                    <a:lumMod val="75000"/>
                    <a:lumOff val="25000"/>
                  </a:schemeClr>
                </a:solidFill>
              </a:defRPr>
            </a:lvl1pPr>
          </a:lstStyle>
          <a:p>
            <a:pPr lvl="0" rtl="0"/>
            <a:r>
              <a:rPr lang="es-ES" noProof="0"/>
              <a:t>Descripción de la viñeta</a:t>
            </a:r>
          </a:p>
        </p:txBody>
      </p:sp>
      <p:sp>
        <p:nvSpPr>
          <p:cNvPr id="18" name="Marcador de posición de imagen 15">
            <a:extLst>
              <a:ext uri="{FF2B5EF4-FFF2-40B4-BE49-F238E27FC236}">
                <a16:creationId xmlns:a16="http://schemas.microsoft.com/office/drawing/2014/main" id="{43CBE128-6D8D-4605-B225-5A34FFB1F25B}"/>
              </a:ext>
            </a:extLst>
          </p:cNvPr>
          <p:cNvSpPr>
            <a:spLocks noGrp="1"/>
          </p:cNvSpPr>
          <p:nvPr>
            <p:ph type="pic" sz="quarter" idx="42"/>
          </p:nvPr>
        </p:nvSpPr>
        <p:spPr>
          <a:xfrm>
            <a:off x="3023851"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19" name="Marcador de posición de imagen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0" name="Marcador de posición de imagen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49"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2" name="Marcador de texto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431801" y="1008000"/>
            <a:ext cx="11339513"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grpSp>
        <p:nvGrpSpPr>
          <p:cNvPr id="15" name="Grupo 14">
            <a:extLst>
              <a:ext uri="{FF2B5EF4-FFF2-40B4-BE49-F238E27FC236}">
                <a16:creationId xmlns:a16="http://schemas.microsoft.com/office/drawing/2014/main" id="{0DFB96B7-45A3-4381-89C2-4A31A565FF96}"/>
              </a:ext>
              <a:ext uri="{C183D7F6-B498-43B3-948B-1728B52AA6E4}">
                <adec:decorative xmlns:adec="http://schemas.microsoft.com/office/drawing/2017/decorative" val="1"/>
              </a:ext>
            </a:extLst>
          </p:cNvPr>
          <p:cNvGrpSpPr/>
          <p:nvPr userDrawn="1"/>
        </p:nvGrpSpPr>
        <p:grpSpPr>
          <a:xfrm>
            <a:off x="2843851" y="1642400"/>
            <a:ext cx="6516100" cy="2131094"/>
            <a:chOff x="2843850" y="1642400"/>
            <a:chExt cx="1836000" cy="2131094"/>
          </a:xfrm>
        </p:grpSpPr>
        <p:sp>
          <p:nvSpPr>
            <p:cNvPr id="16" name="Rectángulo 6">
              <a:extLst>
                <a:ext uri="{FF2B5EF4-FFF2-40B4-BE49-F238E27FC236}">
                  <a16:creationId xmlns:a16="http://schemas.microsoft.com/office/drawing/2014/main" id="{57C639D3-D14E-4739-A805-8BD1EE3723AB}"/>
                </a:ext>
              </a:extLst>
            </p:cNvPr>
            <p:cNvSpPr/>
            <p:nvPr/>
          </p:nvSpPr>
          <p:spPr>
            <a:xfrm>
              <a:off x="284385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7" name="Rectángulo 6">
              <a:extLst>
                <a:ext uri="{FF2B5EF4-FFF2-40B4-BE49-F238E27FC236}">
                  <a16:creationId xmlns:a16="http://schemas.microsoft.com/office/drawing/2014/main" id="{3552379E-CA58-42E4-929B-E0CDE195CFB4}"/>
                </a:ext>
              </a:extLst>
            </p:cNvPr>
            <p:cNvSpPr/>
            <p:nvPr/>
          </p:nvSpPr>
          <p:spPr>
            <a:xfrm flipV="1">
              <a:off x="2843850" y="1642400"/>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grpSp>
    </p:spTree>
    <p:extLst>
      <p:ext uri="{BB962C8B-B14F-4D97-AF65-F5344CB8AC3E}">
        <p14:creationId xmlns:p14="http://schemas.microsoft.com/office/powerpoint/2010/main" val="883970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número de diapositiva 4">
            <a:extLst>
              <a:ext uri="{FF2B5EF4-FFF2-40B4-BE49-F238E27FC236}">
                <a16:creationId xmlns:a16="http://schemas.microsoft.com/office/drawing/2014/main" id="{9A5F0423-B6EE-42FD-9306-5E965142C6CE}"/>
              </a:ext>
            </a:extLst>
          </p:cNvPr>
          <p:cNvSpPr>
            <a:spLocks noGrp="1"/>
          </p:cNvSpPr>
          <p:nvPr>
            <p:ph type="sldNum" sz="quarter" idx="11"/>
          </p:nvPr>
        </p:nvSpPr>
        <p:spPr/>
        <p:txBody>
          <a:bodyPr rtlCol="0"/>
          <a:lstStyle/>
          <a:p>
            <a:pPr rtl="0"/>
            <a:fld id="{19B51A1E-902D-48AF-9020-955120F399B6}" type="slidenum">
              <a:rPr lang="es-ES" noProof="0" smtClean="0"/>
              <a:pPr rtl="0"/>
              <a:t>‹Nº›</a:t>
            </a:fld>
            <a:endParaRPr lang="es-ES" noProof="0"/>
          </a:p>
        </p:txBody>
      </p:sp>
      <p:sp>
        <p:nvSpPr>
          <p:cNvPr id="9" name="Título 8">
            <a:extLst>
              <a:ext uri="{FF2B5EF4-FFF2-40B4-BE49-F238E27FC236}">
                <a16:creationId xmlns:a16="http://schemas.microsoft.com/office/drawing/2014/main" id="{5CA0D6D2-4DA0-4AEE-95C1-E8BDD0515364}"/>
              </a:ext>
            </a:extLst>
          </p:cNvPr>
          <p:cNvSpPr>
            <a:spLocks noGrp="1"/>
          </p:cNvSpPr>
          <p:nvPr>
            <p:ph type="title" hasCustomPrompt="1"/>
          </p:nvPr>
        </p:nvSpPr>
        <p:spPr/>
        <p:txBody>
          <a:bodyPr rtlCol="0"/>
          <a:lstStyle/>
          <a:p>
            <a:pPr rtl="0"/>
            <a:r>
              <a:rPr lang="es-ES" noProof="0"/>
              <a:t>Haga clic para editar el estilo de título del patrón</a:t>
            </a:r>
          </a:p>
        </p:txBody>
      </p:sp>
    </p:spTree>
    <p:extLst>
      <p:ext uri="{BB962C8B-B14F-4D97-AF65-F5344CB8AC3E}">
        <p14:creationId xmlns:p14="http://schemas.microsoft.com/office/powerpoint/2010/main" val="173450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3" name="Marcador de posición de contenido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472000" cy="504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9" name="Marcador de posición de número de diapositiva 8">
            <a:extLst>
              <a:ext uri="{FF2B5EF4-FFF2-40B4-BE49-F238E27FC236}">
                <a16:creationId xmlns:a16="http://schemas.microsoft.com/office/drawing/2014/main" id="{0A29F8B3-4723-4928-83E5-76C29D05F2FE}"/>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6" name="Marcador de texto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99889" y="1152527"/>
            <a:ext cx="5472113"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891552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432000" y="432000"/>
            <a:ext cx="11340000" cy="735012"/>
          </a:xfrm>
        </p:spPr>
        <p:txBody>
          <a:bodyPr rtlCol="0"/>
          <a:lstStyle>
            <a:lvl1pPr>
              <a:defRPr sz="3200">
                <a:solidFill>
                  <a:schemeClr val="tx1">
                    <a:lumMod val="75000"/>
                    <a:lumOff val="25000"/>
                  </a:schemeClr>
                </a:solidFill>
              </a:defRPr>
            </a:lvl1pPr>
          </a:lstStyle>
          <a:p>
            <a:pPr rtl="0"/>
            <a:r>
              <a:rPr lang="es-ES" noProof="0" dirty="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8" name="Marcador de contenido 2">
            <a:extLst>
              <a:ext uri="{FF2B5EF4-FFF2-40B4-BE49-F238E27FC236}">
                <a16:creationId xmlns:a16="http://schemas.microsoft.com/office/drawing/2014/main" id="{1423F09E-5021-4E1D-A4A8-174F779F2749}"/>
              </a:ext>
            </a:extLst>
          </p:cNvPr>
          <p:cNvSpPr>
            <a:spLocks noGrp="1"/>
          </p:cNvSpPr>
          <p:nvPr>
            <p:ph sz="half" idx="29" hasCustomPrompt="1"/>
          </p:nvPr>
        </p:nvSpPr>
        <p:spPr>
          <a:xfrm>
            <a:off x="1790101" y="2701131"/>
            <a:ext cx="3546675" cy="2828138"/>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9" name="Marcador de posición de contenido 3">
            <a:extLst>
              <a:ext uri="{FF2B5EF4-FFF2-40B4-BE49-F238E27FC236}">
                <a16:creationId xmlns:a16="http://schemas.microsoft.com/office/drawing/2014/main" id="{F7C3D0F0-8880-4132-9B6F-33B2D7437FBB}"/>
              </a:ext>
            </a:extLst>
          </p:cNvPr>
          <p:cNvSpPr>
            <a:spLocks noGrp="1"/>
          </p:cNvSpPr>
          <p:nvPr>
            <p:ph sz="half" idx="2" hasCustomPrompt="1"/>
          </p:nvPr>
        </p:nvSpPr>
        <p:spPr>
          <a:xfrm>
            <a:off x="7658100" y="2701131"/>
            <a:ext cx="3546675" cy="2828138"/>
          </a:xfrm>
        </p:spPr>
        <p:txBody>
          <a:bodyPr rtlCol="0"/>
          <a:lstStyle>
            <a:lvl1pPr>
              <a:buClr>
                <a:schemeClr val="accent1">
                  <a:lumMod val="50000"/>
                </a:schemeClr>
              </a:buClr>
              <a:defRPr/>
            </a:lvl1pPr>
            <a:lvl2pPr>
              <a:buClr>
                <a:schemeClr val="accent1">
                  <a:lumMod val="50000"/>
                </a:schemeClr>
              </a:buClr>
              <a:defRPr/>
            </a:lvl2pPr>
            <a:lvl3pPr>
              <a:buClr>
                <a:schemeClr val="accent1">
                  <a:lumMod val="50000"/>
                </a:schemeClr>
              </a:buClr>
              <a:defRPr/>
            </a:lvl3pPr>
            <a:lvl4pPr>
              <a:buClr>
                <a:schemeClr val="accent1">
                  <a:lumMod val="50000"/>
                </a:schemeClr>
              </a:buClr>
              <a:defRPr/>
            </a:lvl4pPr>
            <a:lvl5pPr>
              <a:buClr>
                <a:schemeClr val="accent1">
                  <a:lumMod val="50000"/>
                </a:schemeClr>
              </a:buCl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0" name="Marcador de texto 3">
            <a:extLst>
              <a:ext uri="{FF2B5EF4-FFF2-40B4-BE49-F238E27FC236}">
                <a16:creationId xmlns:a16="http://schemas.microsoft.com/office/drawing/2014/main" id="{9CBDEF46-1F51-42D2-A43C-36A28ECB3405}"/>
              </a:ext>
            </a:extLst>
          </p:cNvPr>
          <p:cNvSpPr>
            <a:spLocks noGrp="1"/>
          </p:cNvSpPr>
          <p:nvPr>
            <p:ph type="body" sz="quarter" idx="27" hasCustomPrompt="1"/>
          </p:nvPr>
        </p:nvSpPr>
        <p:spPr>
          <a:xfrm>
            <a:off x="1793080" y="1728000"/>
            <a:ext cx="3554451" cy="735800"/>
          </a:xfrm>
          <a:noFill/>
        </p:spPr>
        <p:txBody>
          <a:bodyPr rtlCol="0" anchor="t"/>
          <a:lstStyle>
            <a:lvl1pPr marL="0" indent="0" algn="l">
              <a:buNone/>
              <a:defRPr sz="5400">
                <a:solidFill>
                  <a:schemeClr val="accent1"/>
                </a:solidFill>
                <a:latin typeface="+mj-lt"/>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1</a:t>
            </a:r>
          </a:p>
        </p:txBody>
      </p:sp>
      <p:sp>
        <p:nvSpPr>
          <p:cNvPr id="11" name="Marcador de texto 4">
            <a:extLst>
              <a:ext uri="{FF2B5EF4-FFF2-40B4-BE49-F238E27FC236}">
                <a16:creationId xmlns:a16="http://schemas.microsoft.com/office/drawing/2014/main" id="{9CA11096-D31C-4BD0-AFF9-7575C5E8E52B}"/>
              </a:ext>
            </a:extLst>
          </p:cNvPr>
          <p:cNvSpPr>
            <a:spLocks noGrp="1"/>
          </p:cNvSpPr>
          <p:nvPr>
            <p:ph type="body" sz="quarter" idx="30" hasCustomPrompt="1"/>
          </p:nvPr>
        </p:nvSpPr>
        <p:spPr>
          <a:xfrm>
            <a:off x="7655763" y="1722439"/>
            <a:ext cx="3538517" cy="735749"/>
          </a:xfrm>
        </p:spPr>
        <p:txBody>
          <a:bodyPr rtlCol="0" anchor="t"/>
          <a:lstStyle>
            <a:lvl1pPr marL="0" indent="0">
              <a:buNone/>
              <a:defRPr sz="5400">
                <a:solidFill>
                  <a:schemeClr val="accent1">
                    <a:lumMod val="50000"/>
                  </a:schemeClr>
                </a:solidFill>
                <a:latin typeface="+mj-lt"/>
              </a:defRPr>
            </a:lvl1pPr>
          </a:lstStyle>
          <a:p>
            <a:pPr lvl="0" rtl="0"/>
            <a:r>
              <a:rPr lang="es-ES" noProof="0"/>
              <a:t>2</a:t>
            </a:r>
          </a:p>
        </p:txBody>
      </p:sp>
      <p:sp>
        <p:nvSpPr>
          <p:cNvPr id="4" name="Marcador de posición de imagen 3">
            <a:extLst>
              <a:ext uri="{FF2B5EF4-FFF2-40B4-BE49-F238E27FC236}">
                <a16:creationId xmlns:a16="http://schemas.microsoft.com/office/drawing/2014/main" id="{6438B210-DE07-4BDD-BDB3-2A3DF619BED3}"/>
              </a:ext>
            </a:extLst>
          </p:cNvPr>
          <p:cNvSpPr>
            <a:spLocks noGrp="1"/>
          </p:cNvSpPr>
          <p:nvPr>
            <p:ph type="pic" sz="quarter" idx="33"/>
          </p:nvPr>
        </p:nvSpPr>
        <p:spPr>
          <a:xfrm>
            <a:off x="859786" y="1722438"/>
            <a:ext cx="735013" cy="735012"/>
          </a:xfrm>
        </p:spPr>
        <p:txBody>
          <a:bodyPr rtlCol="0" anchor="ctr"/>
          <a:lstStyle>
            <a:lvl1pPr marL="0" indent="0" algn="ctr">
              <a:buNone/>
              <a:defRPr sz="1100" i="1"/>
            </a:lvl1pPr>
          </a:lstStyle>
          <a:p>
            <a:pPr rtl="0"/>
            <a:r>
              <a:rPr lang="es-ES" noProof="0"/>
              <a:t>Haga clic en el icono para agregar una imagen</a:t>
            </a:r>
          </a:p>
        </p:txBody>
      </p:sp>
      <p:sp>
        <p:nvSpPr>
          <p:cNvPr id="12" name="Marcador de posición de imagen 3">
            <a:extLst>
              <a:ext uri="{FF2B5EF4-FFF2-40B4-BE49-F238E27FC236}">
                <a16:creationId xmlns:a16="http://schemas.microsoft.com/office/drawing/2014/main" id="{FAD6E0EA-E35F-4E2B-869F-7A912C4CB629}"/>
              </a:ext>
            </a:extLst>
          </p:cNvPr>
          <p:cNvSpPr>
            <a:spLocks noGrp="1"/>
          </p:cNvSpPr>
          <p:nvPr>
            <p:ph type="pic" sz="quarter" idx="34"/>
          </p:nvPr>
        </p:nvSpPr>
        <p:spPr>
          <a:xfrm>
            <a:off x="6722468" y="1722438"/>
            <a:ext cx="735013" cy="735012"/>
          </a:xfrm>
        </p:spPr>
        <p:txBody>
          <a:bodyPr rtlCol="0" anchor="ctr"/>
          <a:lstStyle>
            <a:lvl1pPr marL="0" indent="0" algn="ctr">
              <a:buNone/>
              <a:defRPr sz="1100" i="1"/>
            </a:lvl1pPr>
          </a:lstStyle>
          <a:p>
            <a:pPr rtl="0"/>
            <a:r>
              <a:rPr lang="es-ES" noProof="0"/>
              <a:t>Haga clic en el icono para agregar una imagen</a:t>
            </a:r>
          </a:p>
        </p:txBody>
      </p:sp>
    </p:spTree>
    <p:extLst>
      <p:ext uri="{BB962C8B-B14F-4D97-AF65-F5344CB8AC3E}">
        <p14:creationId xmlns:p14="http://schemas.microsoft.com/office/powerpoint/2010/main" val="2728516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Solo el título">
    <p:spTree>
      <p:nvGrpSpPr>
        <p:cNvPr id="1" name=""/>
        <p:cNvGrpSpPr/>
        <p:nvPr/>
      </p:nvGrpSpPr>
      <p:grpSpPr>
        <a:xfrm>
          <a:off x="0" y="0"/>
          <a:ext cx="0" cy="0"/>
          <a:chOff x="0" y="0"/>
          <a:chExt cx="0" cy="0"/>
        </a:xfrm>
      </p:grpSpPr>
      <p:sp>
        <p:nvSpPr>
          <p:cNvPr id="13" name="Marcador de texto 3">
            <a:extLst>
              <a:ext uri="{FF2B5EF4-FFF2-40B4-BE49-F238E27FC236}">
                <a16:creationId xmlns:a16="http://schemas.microsoft.com/office/drawing/2014/main" id="{72C502DE-CADD-4CC1-972E-20071995502D}"/>
              </a:ext>
            </a:extLst>
          </p:cNvPr>
          <p:cNvSpPr>
            <a:spLocks noGrp="1"/>
          </p:cNvSpPr>
          <p:nvPr>
            <p:ph type="body" sz="quarter" idx="27" hasCustomPrompt="1"/>
          </p:nvPr>
        </p:nvSpPr>
        <p:spPr>
          <a:xfrm>
            <a:off x="890708" y="1593152"/>
            <a:ext cx="4348065" cy="4348065"/>
          </a:xfrm>
          <a:prstGeom prst="ellipse">
            <a:avLst/>
          </a:prstGeom>
          <a:solidFill>
            <a:schemeClr val="bg1">
              <a:lumMod val="85000"/>
            </a:schemeClr>
          </a:solidFill>
        </p:spPr>
        <p:txBody>
          <a:bodyPr rtlCol="0" anchor="ctr"/>
          <a:lstStyle>
            <a:lvl1pPr marL="0" indent="0" algn="ctr">
              <a:buNone/>
              <a:defRPr sz="1800">
                <a:solidFill>
                  <a:schemeClr val="tx1">
                    <a:lumMod val="85000"/>
                    <a:lumOff val="15000"/>
                  </a:schemeClr>
                </a:solidFill>
                <a:latin typeface="+mn-lt"/>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Encabezado de la sección</a:t>
            </a:r>
          </a:p>
        </p:txBody>
      </p:sp>
      <p:sp>
        <p:nvSpPr>
          <p:cNvPr id="14" name="Marcador de texto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4921085" y="1949643"/>
            <a:ext cx="3635083" cy="3635083"/>
          </a:xfrm>
          <a:prstGeom prst="ellipse">
            <a:avLst/>
          </a:prstGeom>
          <a:solidFill>
            <a:schemeClr val="tx1">
              <a:lumMod val="65000"/>
              <a:lumOff val="35000"/>
            </a:schemeClr>
          </a:solidFill>
        </p:spPr>
        <p:txBody>
          <a:bodyPr vert="horz" lIns="0" tIns="0" rIns="0" bIns="0" rtlCol="0" anchor="ctr">
            <a:noAutofit/>
          </a:bodyPr>
          <a:lstStyle>
            <a:lvl1pPr marL="0" indent="0" algn="ctr">
              <a:buNone/>
              <a:defRPr lang="en-ZA" sz="1800" dirty="0">
                <a:solidFill>
                  <a:schemeClr val="bg1"/>
                </a:solidFill>
              </a:defRPr>
            </a:lvl1pPr>
          </a:lstStyle>
          <a:p>
            <a:pPr marL="266693" lvl="0" indent="-266693" algn="ctr" rtl="0"/>
            <a:r>
              <a:rPr lang="es-ES" noProof="0"/>
              <a:t>Encabezado de la sección</a:t>
            </a:r>
          </a:p>
        </p:txBody>
      </p:sp>
      <p:sp>
        <p:nvSpPr>
          <p:cNvPr id="15" name="Marcador de texto 9">
            <a:extLst>
              <a:ext uri="{FF2B5EF4-FFF2-40B4-BE49-F238E27FC236}">
                <a16:creationId xmlns:a16="http://schemas.microsoft.com/office/drawing/2014/main" id="{8F1CA0D5-06FF-4D1F-B534-1DFFCB23EA71}"/>
              </a:ext>
            </a:extLst>
          </p:cNvPr>
          <p:cNvSpPr>
            <a:spLocks noGrp="1"/>
          </p:cNvSpPr>
          <p:nvPr>
            <p:ph type="body" sz="quarter" idx="29" hasCustomPrompt="1"/>
          </p:nvPr>
        </p:nvSpPr>
        <p:spPr>
          <a:xfrm>
            <a:off x="8238482" y="2207063"/>
            <a:ext cx="3120239" cy="3120238"/>
          </a:xfrm>
          <a:prstGeom prst="ellipse">
            <a:avLst/>
          </a:prstGeom>
          <a:solidFill>
            <a:schemeClr val="tx1">
              <a:lumMod val="85000"/>
              <a:lumOff val="15000"/>
            </a:schemeClr>
          </a:solidFill>
        </p:spPr>
        <p:txBody>
          <a:bodyPr vert="horz" lIns="0" tIns="0" rIns="0" bIns="0" rtlCol="0" anchor="ctr">
            <a:noAutofit/>
          </a:bodyPr>
          <a:lstStyle>
            <a:lvl1pPr marL="0" indent="0" algn="ctr">
              <a:buNone/>
              <a:defRPr lang="en-ZA" sz="1800" dirty="0">
                <a:solidFill>
                  <a:schemeClr val="bg1"/>
                </a:solidFill>
              </a:defRPr>
            </a:lvl1pPr>
          </a:lstStyle>
          <a:p>
            <a:pPr marL="266693" lvl="0" indent="-266693" algn="ctr" rtl="0"/>
            <a:r>
              <a:rPr lang="es-ES" noProof="0"/>
              <a:t>Encabezado de la sección</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16" name="Marcador de texto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1658929" y="2205688"/>
            <a:ext cx="2811619" cy="1440000"/>
          </a:xfrm>
          <a:prstGeom prst="rect">
            <a:avLst/>
          </a:prstGeom>
          <a:noFill/>
        </p:spPr>
        <p:txBody>
          <a:bodyPr rtlCol="0" anchor="b"/>
          <a:lstStyle>
            <a:lvl1pPr marL="0" indent="0" algn="ctr">
              <a:spcBef>
                <a:spcPts val="0"/>
              </a:spcBef>
              <a:spcAft>
                <a:spcPts val="0"/>
              </a:spcAft>
              <a:buNone/>
              <a:defRPr sz="6600">
                <a:solidFill>
                  <a:schemeClr val="tx1">
                    <a:lumMod val="85000"/>
                    <a:lumOff val="15000"/>
                  </a:schemeClr>
                </a:solidFill>
                <a:latin typeface="+mj-lt"/>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1</a:t>
            </a:r>
          </a:p>
        </p:txBody>
      </p:sp>
      <p:sp>
        <p:nvSpPr>
          <p:cNvPr id="17" name="Marcador de texto 9">
            <a:extLst>
              <a:ext uri="{FF2B5EF4-FFF2-40B4-BE49-F238E27FC236}">
                <a16:creationId xmlns:a16="http://schemas.microsoft.com/office/drawing/2014/main" id="{4E9F4FE1-F54C-4B3C-9CED-6C3058B00352}"/>
              </a:ext>
            </a:extLst>
          </p:cNvPr>
          <p:cNvSpPr>
            <a:spLocks noGrp="1"/>
          </p:cNvSpPr>
          <p:nvPr>
            <p:ph type="body" sz="quarter" idx="31" hasCustomPrompt="1"/>
          </p:nvPr>
        </p:nvSpPr>
        <p:spPr>
          <a:xfrm>
            <a:off x="5332816" y="2205688"/>
            <a:ext cx="2811619"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bg1"/>
                </a:solidFill>
                <a:latin typeface="+mj-lt"/>
              </a:defRPr>
            </a:lvl1pPr>
          </a:lstStyle>
          <a:p>
            <a:pPr marL="266693" lvl="0" indent="-266693" algn="ctr" rtl="0"/>
            <a:r>
              <a:rPr lang="es-ES" noProof="0"/>
              <a:t>2</a:t>
            </a:r>
          </a:p>
        </p:txBody>
      </p:sp>
      <p:sp>
        <p:nvSpPr>
          <p:cNvPr id="18" name="Marcador de texto 9">
            <a:extLst>
              <a:ext uri="{FF2B5EF4-FFF2-40B4-BE49-F238E27FC236}">
                <a16:creationId xmlns:a16="http://schemas.microsoft.com/office/drawing/2014/main" id="{26328AB3-6C8E-4BB6-9C01-852150BDFE17}"/>
              </a:ext>
            </a:extLst>
          </p:cNvPr>
          <p:cNvSpPr>
            <a:spLocks noGrp="1"/>
          </p:cNvSpPr>
          <p:nvPr>
            <p:ph type="body" sz="quarter" idx="33" hasCustomPrompt="1"/>
          </p:nvPr>
        </p:nvSpPr>
        <p:spPr>
          <a:xfrm>
            <a:off x="8547101"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bg1"/>
                </a:solidFill>
                <a:latin typeface="+mj-lt"/>
              </a:defRPr>
            </a:lvl1pPr>
          </a:lstStyle>
          <a:p>
            <a:pPr marL="266693" lvl="0" indent="-266693" algn="ctr" rtl="0"/>
            <a:r>
              <a:rPr lang="es-ES" noProof="0"/>
              <a:t>3</a:t>
            </a:r>
          </a:p>
        </p:txBody>
      </p:sp>
      <p:sp>
        <p:nvSpPr>
          <p:cNvPr id="19" name="Marcador de contenido 3">
            <a:extLst>
              <a:ext uri="{FF2B5EF4-FFF2-40B4-BE49-F238E27FC236}">
                <a16:creationId xmlns:a16="http://schemas.microsoft.com/office/drawing/2014/main" id="{B1F9D630-F36F-43B5-B6A8-62245E084CAB}"/>
              </a:ext>
            </a:extLst>
          </p:cNvPr>
          <p:cNvSpPr>
            <a:spLocks noGrp="1"/>
          </p:cNvSpPr>
          <p:nvPr>
            <p:ph sz="half" idx="2" hasCustomPrompt="1"/>
          </p:nvPr>
        </p:nvSpPr>
        <p:spPr>
          <a:xfrm>
            <a:off x="2074739" y="4243333"/>
            <a:ext cx="1980000" cy="720000"/>
          </a:xfrm>
        </p:spPr>
        <p:txBody>
          <a:bodyPr rtlCol="0"/>
          <a:lstStyle>
            <a:lvl1pPr marL="0" indent="0" algn="ctr">
              <a:buFont typeface="Arial" panose="020B0604020202020204" pitchFamily="34" charset="0"/>
              <a:buNone/>
              <a:defRPr sz="1400">
                <a:solidFill>
                  <a:schemeClr val="tx1">
                    <a:lumMod val="85000"/>
                    <a:lumOff val="15000"/>
                  </a:schemeClr>
                </a:solidFill>
              </a:defRPr>
            </a:lvl1pPr>
          </a:lstStyle>
          <a:p>
            <a:pPr lvl="0" rtl="0"/>
            <a:r>
              <a:rPr lang="es-ES" noProof="0"/>
              <a:t>Descripción de la sección</a:t>
            </a:r>
          </a:p>
        </p:txBody>
      </p:sp>
      <p:sp>
        <p:nvSpPr>
          <p:cNvPr id="20" name="Marcador de texto 5">
            <a:extLst>
              <a:ext uri="{FF2B5EF4-FFF2-40B4-BE49-F238E27FC236}">
                <a16:creationId xmlns:a16="http://schemas.microsoft.com/office/drawing/2014/main" id="{7488A707-03CD-495D-B761-9F9DAE92C6CA}"/>
              </a:ext>
            </a:extLst>
          </p:cNvPr>
          <p:cNvSpPr>
            <a:spLocks noGrp="1"/>
          </p:cNvSpPr>
          <p:nvPr>
            <p:ph type="body" sz="quarter" idx="12" hasCustomPrompt="1"/>
          </p:nvPr>
        </p:nvSpPr>
        <p:spPr>
          <a:xfrm>
            <a:off x="5748625"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ES" noProof="0"/>
              <a:t>Descripción de la sección</a:t>
            </a:r>
          </a:p>
        </p:txBody>
      </p:sp>
      <p:sp>
        <p:nvSpPr>
          <p:cNvPr id="21" name="Marcador de texto 9">
            <a:extLst>
              <a:ext uri="{FF2B5EF4-FFF2-40B4-BE49-F238E27FC236}">
                <a16:creationId xmlns:a16="http://schemas.microsoft.com/office/drawing/2014/main" id="{99A33CFC-3C95-43CD-92E8-05A5E6D98559}"/>
              </a:ext>
            </a:extLst>
          </p:cNvPr>
          <p:cNvSpPr>
            <a:spLocks noGrp="1"/>
          </p:cNvSpPr>
          <p:nvPr>
            <p:ph type="body" sz="quarter" idx="13" hasCustomPrompt="1"/>
          </p:nvPr>
        </p:nvSpPr>
        <p:spPr>
          <a:xfrm>
            <a:off x="8808600"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ES" noProof="0"/>
              <a:t>Descripción de la sección</a:t>
            </a:r>
          </a:p>
        </p:txBody>
      </p:sp>
      <p:sp>
        <p:nvSpPr>
          <p:cNvPr id="25" name="Cuadro de texto 24">
            <a:extLst>
              <a:ext uri="{FF2B5EF4-FFF2-40B4-BE49-F238E27FC236}">
                <a16:creationId xmlns:a16="http://schemas.microsoft.com/office/drawing/2014/main" id="{047CF562-A700-49C4-A50C-2A49B19BC7BF}"/>
              </a:ext>
            </a:extLst>
          </p:cNvPr>
          <p:cNvSpPr txBox="1">
            <a:spLocks/>
          </p:cNvSpPr>
          <p:nvPr userDrawn="1"/>
        </p:nvSpPr>
        <p:spPr>
          <a:xfrm>
            <a:off x="4921084" y="2993700"/>
            <a:ext cx="317688" cy="1544221"/>
          </a:xfrm>
          <a:custGeom>
            <a:avLst/>
            <a:gdLst>
              <a:gd name="connsiteX0" fmla="*/ 173971 w 317688"/>
              <a:gd name="connsiteY0" fmla="*/ 0 h 1544221"/>
              <a:gd name="connsiteX1" fmla="*/ 219948 w 317688"/>
              <a:gd name="connsiteY1" fmla="*/ 125619 h 1544221"/>
              <a:gd name="connsiteX2" fmla="*/ 317688 w 317688"/>
              <a:gd name="connsiteY2" fmla="*/ 772110 h 1544221"/>
              <a:gd name="connsiteX3" fmla="*/ 219948 w 317688"/>
              <a:gd name="connsiteY3" fmla="*/ 1418601 h 1544221"/>
              <a:gd name="connsiteX4" fmla="*/ 173971 w 317688"/>
              <a:gd name="connsiteY4" fmla="*/ 1544221 h 1544221"/>
              <a:gd name="connsiteX5" fmla="*/ 142832 w 317688"/>
              <a:gd name="connsiteY5" fmla="*/ 1479580 h 1544221"/>
              <a:gd name="connsiteX6" fmla="*/ 0 w 317688"/>
              <a:gd name="connsiteY6" fmla="*/ 772110 h 1544221"/>
              <a:gd name="connsiteX7" fmla="*/ 142832 w 317688"/>
              <a:gd name="connsiteY7" fmla="*/ 64641 h 154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688" h="1544221">
                <a:moveTo>
                  <a:pt x="173971" y="0"/>
                </a:moveTo>
                <a:lnTo>
                  <a:pt x="219948" y="125619"/>
                </a:lnTo>
                <a:cubicBezTo>
                  <a:pt x="283469" y="329846"/>
                  <a:pt x="317688" y="546982"/>
                  <a:pt x="317688" y="772110"/>
                </a:cubicBezTo>
                <a:cubicBezTo>
                  <a:pt x="317688" y="997239"/>
                  <a:pt x="283469" y="1214375"/>
                  <a:pt x="219948" y="1418601"/>
                </a:cubicBezTo>
                <a:lnTo>
                  <a:pt x="173971" y="1544221"/>
                </a:lnTo>
                <a:lnTo>
                  <a:pt x="142832" y="1479580"/>
                </a:lnTo>
                <a:cubicBezTo>
                  <a:pt x="50859" y="1262132"/>
                  <a:pt x="0" y="1023060"/>
                  <a:pt x="0" y="772110"/>
                </a:cubicBezTo>
                <a:cubicBezTo>
                  <a:pt x="0" y="521160"/>
                  <a:pt x="50859" y="282088"/>
                  <a:pt x="142832" y="64641"/>
                </a:cubicBezTo>
                <a:close/>
              </a:path>
            </a:pathLst>
          </a:custGeom>
          <a:solidFill>
            <a:schemeClr val="accent1"/>
          </a:solidFill>
        </p:spPr>
        <p:txBody>
          <a:bodyPr vert="horz" wrap="square" lIns="0" tIns="0" rIns="0" bIns="0" rtlCol="0" anchor="ctr">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lang="en-ZA" sz="1800" kern="1200" dirty="0">
                <a:solidFill>
                  <a:schemeClr val="bg1"/>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endParaRPr lang="es-ES" sz="1800" noProof="0"/>
          </a:p>
        </p:txBody>
      </p:sp>
      <p:sp>
        <p:nvSpPr>
          <p:cNvPr id="26" name="Cuadro de texto 25">
            <a:extLst>
              <a:ext uri="{FF2B5EF4-FFF2-40B4-BE49-F238E27FC236}">
                <a16:creationId xmlns:a16="http://schemas.microsoft.com/office/drawing/2014/main" id="{594DA0E5-4933-41D4-8C7B-70093A9DB34D}"/>
              </a:ext>
            </a:extLst>
          </p:cNvPr>
          <p:cNvSpPr txBox="1">
            <a:spLocks/>
          </p:cNvSpPr>
          <p:nvPr userDrawn="1"/>
        </p:nvSpPr>
        <p:spPr>
          <a:xfrm>
            <a:off x="8238482" y="3054203"/>
            <a:ext cx="317687" cy="1423210"/>
          </a:xfrm>
          <a:custGeom>
            <a:avLst/>
            <a:gdLst>
              <a:gd name="connsiteX0" fmla="*/ 172863 w 317687"/>
              <a:gd name="connsiteY0" fmla="*/ 0 h 1423210"/>
              <a:gd name="connsiteX1" fmla="*/ 174856 w 317687"/>
              <a:gd name="connsiteY1" fmla="*/ 4136 h 1423210"/>
              <a:gd name="connsiteX2" fmla="*/ 317687 w 317687"/>
              <a:gd name="connsiteY2" fmla="*/ 711605 h 1423210"/>
              <a:gd name="connsiteX3" fmla="*/ 174856 w 317687"/>
              <a:gd name="connsiteY3" fmla="*/ 1419075 h 1423210"/>
              <a:gd name="connsiteX4" fmla="*/ 172864 w 317687"/>
              <a:gd name="connsiteY4" fmla="*/ 1423210 h 1423210"/>
              <a:gd name="connsiteX5" fmla="*/ 122602 w 317687"/>
              <a:gd name="connsiteY5" fmla="*/ 1318873 h 1423210"/>
              <a:gd name="connsiteX6" fmla="*/ 0 w 317687"/>
              <a:gd name="connsiteY6" fmla="*/ 711604 h 1423210"/>
              <a:gd name="connsiteX7" fmla="*/ 122602 w 317687"/>
              <a:gd name="connsiteY7" fmla="*/ 104335 h 14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687" h="1423210">
                <a:moveTo>
                  <a:pt x="172863" y="0"/>
                </a:moveTo>
                <a:lnTo>
                  <a:pt x="174856" y="4136"/>
                </a:lnTo>
                <a:cubicBezTo>
                  <a:pt x="266828" y="221583"/>
                  <a:pt x="317687" y="460655"/>
                  <a:pt x="317687" y="711605"/>
                </a:cubicBezTo>
                <a:cubicBezTo>
                  <a:pt x="317687" y="962555"/>
                  <a:pt x="266828" y="1201627"/>
                  <a:pt x="174856" y="1419075"/>
                </a:cubicBezTo>
                <a:lnTo>
                  <a:pt x="172864" y="1423210"/>
                </a:lnTo>
                <a:lnTo>
                  <a:pt x="122602" y="1318873"/>
                </a:lnTo>
                <a:cubicBezTo>
                  <a:pt x="43656" y="1132223"/>
                  <a:pt x="0" y="927012"/>
                  <a:pt x="0" y="711604"/>
                </a:cubicBezTo>
                <a:cubicBezTo>
                  <a:pt x="0" y="496197"/>
                  <a:pt x="43656" y="290985"/>
                  <a:pt x="122602" y="104335"/>
                </a:cubicBezTo>
                <a:close/>
              </a:path>
            </a:pathLst>
          </a:custGeom>
          <a:solidFill>
            <a:schemeClr val="accent1">
              <a:lumMod val="50000"/>
            </a:schemeClr>
          </a:solidFill>
        </p:spPr>
        <p:txBody>
          <a:bodyPr vert="horz" wrap="square" lIns="0" tIns="0" rIns="0" bIns="0" rtlCol="0" anchor="ctr">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lang="en-ZA" sz="1800" kern="1200" dirty="0">
                <a:solidFill>
                  <a:schemeClr val="bg1"/>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endParaRPr lang="es-ES" sz="1800" noProof="0"/>
          </a:p>
        </p:txBody>
      </p:sp>
    </p:spTree>
    <p:extLst>
      <p:ext uri="{BB962C8B-B14F-4D97-AF65-F5344CB8AC3E}">
        <p14:creationId xmlns:p14="http://schemas.microsoft.com/office/powerpoint/2010/main" val="3857514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Solo el título">
    <p:spTree>
      <p:nvGrpSpPr>
        <p:cNvPr id="1" name=""/>
        <p:cNvGrpSpPr/>
        <p:nvPr/>
      </p:nvGrpSpPr>
      <p:grpSpPr>
        <a:xfrm>
          <a:off x="0" y="0"/>
          <a:ext cx="0" cy="0"/>
          <a:chOff x="0" y="0"/>
          <a:chExt cx="0" cy="0"/>
        </a:xfrm>
      </p:grpSpPr>
      <p:sp>
        <p:nvSpPr>
          <p:cNvPr id="3" name="Flecha: De derecha a izquierda 2">
            <a:extLst>
              <a:ext uri="{FF2B5EF4-FFF2-40B4-BE49-F238E27FC236}">
                <a16:creationId xmlns:a16="http://schemas.microsoft.com/office/drawing/2014/main" id="{CFAEDCAA-CDC7-47ED-A380-37E6ACCA8560}"/>
              </a:ext>
            </a:extLst>
          </p:cNvPr>
          <p:cNvSpPr/>
          <p:nvPr userDrawn="1"/>
        </p:nvSpPr>
        <p:spPr>
          <a:xfrm>
            <a:off x="388280" y="3558496"/>
            <a:ext cx="11415443" cy="97190"/>
          </a:xfrm>
          <a:prstGeom prst="leftRightArrow">
            <a:avLst>
              <a:gd name="adj1" fmla="val 100000"/>
              <a:gd name="adj2"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4" name="Flecha: De derecha a izquierda 13">
            <a:extLst>
              <a:ext uri="{FF2B5EF4-FFF2-40B4-BE49-F238E27FC236}">
                <a16:creationId xmlns:a16="http://schemas.microsoft.com/office/drawing/2014/main" id="{F9300B0F-E539-42E5-B7E4-21E21637BA8D}"/>
              </a:ext>
            </a:extLst>
          </p:cNvPr>
          <p:cNvSpPr/>
          <p:nvPr userDrawn="1"/>
        </p:nvSpPr>
        <p:spPr>
          <a:xfrm rot="5400000">
            <a:off x="3772823" y="3576212"/>
            <a:ext cx="4652357" cy="97191"/>
          </a:xfrm>
          <a:prstGeom prst="leftRightArrow">
            <a:avLst>
              <a:gd name="adj1" fmla="val 100000"/>
              <a:gd name="adj2"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10" name="Marcador de texto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109000" y="951013"/>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ES" noProof="0"/>
              <a:t>Título del cuadrante</a:t>
            </a:r>
          </a:p>
        </p:txBody>
      </p:sp>
      <p:sp>
        <p:nvSpPr>
          <p:cNvPr id="11" name="Marcador de texto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109000" y="6046600"/>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ES" noProof="0"/>
              <a:t>Título del cuadrante</a:t>
            </a:r>
          </a:p>
        </p:txBody>
      </p:sp>
      <p:sp>
        <p:nvSpPr>
          <p:cNvPr id="12" name="Marcador de texto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432000" y="3260393"/>
            <a:ext cx="1980000" cy="252000"/>
          </a:xfrm>
        </p:spPr>
        <p:txBody>
          <a:bodyPr rtlCol="0"/>
          <a:lstStyle>
            <a:lvl1pPr marL="0" indent="0" algn="l">
              <a:buFont typeface="Arial" panose="020B0604020202020204" pitchFamily="34" charset="0"/>
              <a:buNone/>
              <a:defRPr sz="1400">
                <a:solidFill>
                  <a:schemeClr val="tx1">
                    <a:lumMod val="75000"/>
                    <a:lumOff val="25000"/>
                  </a:schemeClr>
                </a:solidFill>
              </a:defRPr>
            </a:lvl1pPr>
          </a:lstStyle>
          <a:p>
            <a:pPr lvl="0" rtl="0"/>
            <a:r>
              <a:rPr lang="es-ES" noProof="0"/>
              <a:t>Título del cuadrante</a:t>
            </a:r>
          </a:p>
        </p:txBody>
      </p:sp>
      <p:sp>
        <p:nvSpPr>
          <p:cNvPr id="13" name="Marcador de texto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792001" y="3260393"/>
            <a:ext cx="1980000" cy="252000"/>
          </a:xfrm>
        </p:spPr>
        <p:txBody>
          <a:bodyPr rtlCol="0"/>
          <a:lstStyle>
            <a:lvl1pPr marL="0" indent="0" algn="r">
              <a:buFont typeface="Arial" panose="020B0604020202020204" pitchFamily="34" charset="0"/>
              <a:buNone/>
              <a:defRPr sz="1400">
                <a:solidFill>
                  <a:schemeClr val="tx1">
                    <a:lumMod val="75000"/>
                    <a:lumOff val="25000"/>
                  </a:schemeClr>
                </a:solidFill>
              </a:defRPr>
            </a:lvl1pPr>
          </a:lstStyle>
          <a:p>
            <a:pPr lvl="0" rtl="0"/>
            <a:r>
              <a:rPr lang="es-ES" noProof="0"/>
              <a:t>Título del cuadrante</a:t>
            </a:r>
          </a:p>
        </p:txBody>
      </p:sp>
    </p:spTree>
    <p:extLst>
      <p:ext uri="{BB962C8B-B14F-4D97-AF65-F5344CB8AC3E}">
        <p14:creationId xmlns:p14="http://schemas.microsoft.com/office/powerpoint/2010/main" val="431150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1" y="1008000"/>
            <a:ext cx="11339513"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sp>
        <p:nvSpPr>
          <p:cNvPr id="8" name="Marcador de contenido 2">
            <a:extLst>
              <a:ext uri="{FF2B5EF4-FFF2-40B4-BE49-F238E27FC236}">
                <a16:creationId xmlns:a16="http://schemas.microsoft.com/office/drawing/2014/main" id="{3103194D-3DB5-46F8-9ACE-B2B142B87BE9}"/>
              </a:ext>
            </a:extLst>
          </p:cNvPr>
          <p:cNvSpPr>
            <a:spLocks noGrp="1"/>
          </p:cNvSpPr>
          <p:nvPr>
            <p:ph idx="14" hasCustomPrompt="1"/>
          </p:nvPr>
        </p:nvSpPr>
        <p:spPr>
          <a:xfrm>
            <a:off x="794570" y="2673626"/>
            <a:ext cx="2975207" cy="3269974"/>
          </a:xfrm>
          <a:solidFill>
            <a:schemeClr val="bg1">
              <a:lumMod val="95000"/>
            </a:schemeClr>
          </a:solidFill>
          <a:ln>
            <a:solidFill>
              <a:schemeClr val="bg1">
                <a:lumMod val="85000"/>
              </a:schemeClr>
            </a:solidFill>
          </a:ln>
        </p:spPr>
        <p:txBody>
          <a:bodyPr lIns="136800" tIns="252000" rIns="136800" rtlCol="0"/>
          <a:lstStyle>
            <a:lvl1pPr marL="266693" indent="-266693">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9" name="Marcador de contenido 2">
            <a:extLst>
              <a:ext uri="{FF2B5EF4-FFF2-40B4-BE49-F238E27FC236}">
                <a16:creationId xmlns:a16="http://schemas.microsoft.com/office/drawing/2014/main" id="{3569837A-DE3B-4C2A-B811-BCC93B8681FC}"/>
              </a:ext>
            </a:extLst>
          </p:cNvPr>
          <p:cNvSpPr>
            <a:spLocks noGrp="1"/>
          </p:cNvSpPr>
          <p:nvPr>
            <p:ph idx="15" hasCustomPrompt="1"/>
          </p:nvPr>
        </p:nvSpPr>
        <p:spPr>
          <a:xfrm>
            <a:off x="4614398" y="2673626"/>
            <a:ext cx="2975207" cy="3269974"/>
          </a:xfrm>
          <a:solidFill>
            <a:schemeClr val="bg1">
              <a:lumMod val="95000"/>
            </a:schemeClr>
          </a:solidFill>
          <a:ln>
            <a:solidFill>
              <a:schemeClr val="bg1">
                <a:lumMod val="85000"/>
              </a:schemeClr>
            </a:solidFill>
          </a:ln>
        </p:spPr>
        <p:txBody>
          <a:bodyPr lIns="136800" tIns="252000" rIns="136800" rtlCol="0"/>
          <a:lstStyle>
            <a:lvl1pPr marL="266693" indent="-266693">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0" name="Marcador de contenido 2">
            <a:extLst>
              <a:ext uri="{FF2B5EF4-FFF2-40B4-BE49-F238E27FC236}">
                <a16:creationId xmlns:a16="http://schemas.microsoft.com/office/drawing/2014/main" id="{A914D45E-73D5-4807-A6F8-1A996A31F7F2}"/>
              </a:ext>
            </a:extLst>
          </p:cNvPr>
          <p:cNvSpPr>
            <a:spLocks noGrp="1"/>
          </p:cNvSpPr>
          <p:nvPr>
            <p:ph idx="16" hasCustomPrompt="1"/>
          </p:nvPr>
        </p:nvSpPr>
        <p:spPr>
          <a:xfrm>
            <a:off x="8434226" y="2673626"/>
            <a:ext cx="2975207" cy="3269974"/>
          </a:xfrm>
          <a:solidFill>
            <a:schemeClr val="bg1">
              <a:lumMod val="95000"/>
            </a:schemeClr>
          </a:solidFill>
          <a:ln>
            <a:solidFill>
              <a:schemeClr val="bg1">
                <a:lumMod val="85000"/>
              </a:schemeClr>
            </a:solidFill>
          </a:ln>
        </p:spPr>
        <p:txBody>
          <a:bodyPr lIns="136800" tIns="252000" rIns="136800" rtlCol="0"/>
          <a:lstStyle>
            <a:lvl1pPr marL="266693" indent="-266693">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contenido 2">
            <a:extLst>
              <a:ext uri="{FF2B5EF4-FFF2-40B4-BE49-F238E27FC236}">
                <a16:creationId xmlns:a16="http://schemas.microsoft.com/office/drawing/2014/main" id="{20206252-95E9-4C8F-8EB4-26F27AC6FB4D}"/>
              </a:ext>
            </a:extLst>
          </p:cNvPr>
          <p:cNvSpPr>
            <a:spLocks noGrp="1"/>
          </p:cNvSpPr>
          <p:nvPr>
            <p:ph idx="1" hasCustomPrompt="1"/>
          </p:nvPr>
        </p:nvSpPr>
        <p:spPr>
          <a:xfrm>
            <a:off x="794570" y="1728000"/>
            <a:ext cx="2975207" cy="720000"/>
          </a:xfrm>
          <a:noFill/>
          <a:ln w="28575">
            <a:noFill/>
          </a:ln>
        </p:spPr>
        <p:txBody>
          <a:bodyPr lIns="108000" tIns="36000" rIns="108000" bIns="36000" rtlCol="0" anchor="ctr"/>
          <a:lstStyle>
            <a:lvl1pPr marL="0" indent="0" algn="ctr">
              <a:buNone/>
              <a:defRPr>
                <a:solidFill>
                  <a:schemeClr val="accent1"/>
                </a:solidFill>
                <a:latin typeface="+mj-lt"/>
              </a:defRPr>
            </a:lvl1pPr>
          </a:lstStyle>
          <a:p>
            <a:pPr lvl="0" rtl="0"/>
            <a:r>
              <a:rPr lang="es-ES" noProof="0"/>
              <a:t>Título de la sección 1</a:t>
            </a:r>
          </a:p>
        </p:txBody>
      </p:sp>
      <p:sp>
        <p:nvSpPr>
          <p:cNvPr id="12" name="Marcador de contenido 2">
            <a:extLst>
              <a:ext uri="{FF2B5EF4-FFF2-40B4-BE49-F238E27FC236}">
                <a16:creationId xmlns:a16="http://schemas.microsoft.com/office/drawing/2014/main" id="{9256C163-60A0-49AC-9FEA-A56ACF30FA33}"/>
              </a:ext>
            </a:extLst>
          </p:cNvPr>
          <p:cNvSpPr>
            <a:spLocks noGrp="1"/>
          </p:cNvSpPr>
          <p:nvPr>
            <p:ph idx="12" hasCustomPrompt="1"/>
          </p:nvPr>
        </p:nvSpPr>
        <p:spPr>
          <a:xfrm>
            <a:off x="4614398" y="1728000"/>
            <a:ext cx="2975207" cy="720000"/>
          </a:xfrm>
          <a:noFill/>
          <a:ln w="28575">
            <a:noFill/>
          </a:ln>
        </p:spPr>
        <p:txBody>
          <a:bodyPr lIns="108000" tIns="36000" rIns="108000" bIns="36000" rtlCol="0" anchor="ctr"/>
          <a:lstStyle>
            <a:lvl1pPr marL="0" indent="0" algn="ctr">
              <a:buNone/>
              <a:defRPr>
                <a:solidFill>
                  <a:schemeClr val="accent1"/>
                </a:solidFill>
                <a:latin typeface="+mj-lt"/>
              </a:defRPr>
            </a:lvl1pPr>
          </a:lstStyle>
          <a:p>
            <a:pPr lvl="0" rtl="0"/>
            <a:r>
              <a:rPr lang="es-ES" noProof="0"/>
              <a:t>Título de la sección 2</a:t>
            </a:r>
          </a:p>
        </p:txBody>
      </p:sp>
      <p:sp>
        <p:nvSpPr>
          <p:cNvPr id="13" name="Marcador de contenido 2">
            <a:extLst>
              <a:ext uri="{FF2B5EF4-FFF2-40B4-BE49-F238E27FC236}">
                <a16:creationId xmlns:a16="http://schemas.microsoft.com/office/drawing/2014/main" id="{FAF68729-4DB7-4514-BF22-9950FB3ECC3E}"/>
              </a:ext>
            </a:extLst>
          </p:cNvPr>
          <p:cNvSpPr>
            <a:spLocks noGrp="1"/>
          </p:cNvSpPr>
          <p:nvPr>
            <p:ph idx="13" hasCustomPrompt="1"/>
          </p:nvPr>
        </p:nvSpPr>
        <p:spPr>
          <a:xfrm>
            <a:off x="8434226" y="1728000"/>
            <a:ext cx="2975207" cy="720000"/>
          </a:xfrm>
          <a:noFill/>
          <a:ln w="28575">
            <a:noFill/>
          </a:ln>
        </p:spPr>
        <p:txBody>
          <a:bodyPr lIns="108000" tIns="36000" rIns="108000" bIns="36000" rtlCol="0" anchor="ctr"/>
          <a:lstStyle>
            <a:lvl1pPr marL="0" indent="0" algn="ctr">
              <a:buNone/>
              <a:defRPr>
                <a:solidFill>
                  <a:schemeClr val="accent1"/>
                </a:solidFill>
                <a:latin typeface="+mj-lt"/>
              </a:defRPr>
            </a:lvl1pPr>
          </a:lstStyle>
          <a:p>
            <a:pPr lvl="0" rtl="0"/>
            <a:r>
              <a:rPr lang="es-ES" noProof="0"/>
              <a:t>Título de la sección 3</a:t>
            </a:r>
          </a:p>
        </p:txBody>
      </p:sp>
      <p:sp>
        <p:nvSpPr>
          <p:cNvPr id="14" name="Rectángulo 6">
            <a:extLst>
              <a:ext uri="{FF2B5EF4-FFF2-40B4-BE49-F238E27FC236}">
                <a16:creationId xmlns:a16="http://schemas.microsoft.com/office/drawing/2014/main" id="{567F4AE9-9C59-4A3C-9E27-EFC9EE499EB4}"/>
              </a:ext>
              <a:ext uri="{C183D7F6-B498-43B3-948B-1728B52AA6E4}">
                <adec:decorative xmlns:adec="http://schemas.microsoft.com/office/drawing/2017/decorative" val="1"/>
              </a:ext>
            </a:extLst>
          </p:cNvPr>
          <p:cNvSpPr/>
          <p:nvPr userDrawn="1"/>
        </p:nvSpPr>
        <p:spPr>
          <a:xfrm>
            <a:off x="794570"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5" name="Rectángulo 6">
            <a:extLst>
              <a:ext uri="{FF2B5EF4-FFF2-40B4-BE49-F238E27FC236}">
                <a16:creationId xmlns:a16="http://schemas.microsoft.com/office/drawing/2014/main" id="{3DA09F5A-AF46-4646-A84F-35C1002AF73E}"/>
              </a:ext>
              <a:ext uri="{C183D7F6-B498-43B3-948B-1728B52AA6E4}">
                <adec:decorative xmlns:adec="http://schemas.microsoft.com/office/drawing/2017/decorative" val="1"/>
              </a:ext>
            </a:extLst>
          </p:cNvPr>
          <p:cNvSpPr/>
          <p:nvPr userDrawn="1"/>
        </p:nvSpPr>
        <p:spPr>
          <a:xfrm flipH="1" flipV="1">
            <a:off x="794570"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6" name="Rectángulo 6">
            <a:extLst>
              <a:ext uri="{FF2B5EF4-FFF2-40B4-BE49-F238E27FC236}">
                <a16:creationId xmlns:a16="http://schemas.microsoft.com/office/drawing/2014/main" id="{36D8447C-AA9F-491F-8EE4-A151146D11A9}"/>
              </a:ext>
              <a:ext uri="{C183D7F6-B498-43B3-948B-1728B52AA6E4}">
                <adec:decorative xmlns:adec="http://schemas.microsoft.com/office/drawing/2017/decorative" val="1"/>
              </a:ext>
            </a:extLst>
          </p:cNvPr>
          <p:cNvSpPr/>
          <p:nvPr userDrawn="1"/>
        </p:nvSpPr>
        <p:spPr>
          <a:xfrm>
            <a:off x="4608398"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7" name="Rectángulo 6">
            <a:extLst>
              <a:ext uri="{FF2B5EF4-FFF2-40B4-BE49-F238E27FC236}">
                <a16:creationId xmlns:a16="http://schemas.microsoft.com/office/drawing/2014/main" id="{826B47AC-1601-4AA8-BEB3-930A9A37FC54}"/>
              </a:ext>
              <a:ext uri="{C183D7F6-B498-43B3-948B-1728B52AA6E4}">
                <adec:decorative xmlns:adec="http://schemas.microsoft.com/office/drawing/2017/decorative" val="1"/>
              </a:ext>
            </a:extLst>
          </p:cNvPr>
          <p:cNvSpPr/>
          <p:nvPr userDrawn="1"/>
        </p:nvSpPr>
        <p:spPr>
          <a:xfrm flipH="1" flipV="1">
            <a:off x="4608398"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8" name="Rectángulo 6">
            <a:extLst>
              <a:ext uri="{FF2B5EF4-FFF2-40B4-BE49-F238E27FC236}">
                <a16:creationId xmlns:a16="http://schemas.microsoft.com/office/drawing/2014/main" id="{EFC9E01C-1D66-47F5-B8D1-BF6041620EE5}"/>
              </a:ext>
              <a:ext uri="{C183D7F6-B498-43B3-948B-1728B52AA6E4}">
                <adec:decorative xmlns:adec="http://schemas.microsoft.com/office/drawing/2017/decorative" val="1"/>
              </a:ext>
            </a:extLst>
          </p:cNvPr>
          <p:cNvSpPr/>
          <p:nvPr userDrawn="1"/>
        </p:nvSpPr>
        <p:spPr>
          <a:xfrm>
            <a:off x="8434226"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9" name="Rectángulo 6">
            <a:extLst>
              <a:ext uri="{FF2B5EF4-FFF2-40B4-BE49-F238E27FC236}">
                <a16:creationId xmlns:a16="http://schemas.microsoft.com/office/drawing/2014/main" id="{9F5FC000-6DCF-4A02-B144-CC77E752DBA0}"/>
              </a:ext>
              <a:ext uri="{C183D7F6-B498-43B3-948B-1728B52AA6E4}">
                <adec:decorative xmlns:adec="http://schemas.microsoft.com/office/drawing/2017/decorative" val="1"/>
              </a:ext>
            </a:extLst>
          </p:cNvPr>
          <p:cNvSpPr/>
          <p:nvPr userDrawn="1"/>
        </p:nvSpPr>
        <p:spPr>
          <a:xfrm flipH="1" flipV="1">
            <a:off x="8434226"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pic>
        <p:nvPicPr>
          <p:cNvPr id="20" name="Gráfico 19" descr="Flecha derecha">
            <a:extLst>
              <a:ext uri="{FF2B5EF4-FFF2-40B4-BE49-F238E27FC236}">
                <a16:creationId xmlns:a16="http://schemas.microsoft.com/office/drawing/2014/main" id="{74A090BA-639F-4C16-9838-60A32BE3A1D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4081866" y="3932252"/>
            <a:ext cx="220441" cy="376363"/>
          </a:xfrm>
          <a:prstGeom prst="rect">
            <a:avLst/>
          </a:prstGeom>
        </p:spPr>
      </p:pic>
      <p:pic>
        <p:nvPicPr>
          <p:cNvPr id="21" name="Gráfico 20" descr="Flecha derecha">
            <a:extLst>
              <a:ext uri="{FF2B5EF4-FFF2-40B4-BE49-F238E27FC236}">
                <a16:creationId xmlns:a16="http://schemas.microsoft.com/office/drawing/2014/main" id="{DF58D762-A719-4FC3-BF9E-7B858F0D916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7901694" y="3932252"/>
            <a:ext cx="220441" cy="376363"/>
          </a:xfrm>
          <a:prstGeom prst="rect">
            <a:avLst/>
          </a:prstGeom>
        </p:spPr>
      </p:pic>
    </p:spTree>
    <p:extLst>
      <p:ext uri="{BB962C8B-B14F-4D97-AF65-F5344CB8AC3E}">
        <p14:creationId xmlns:p14="http://schemas.microsoft.com/office/powerpoint/2010/main" val="1327349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1" y="1008000"/>
            <a:ext cx="11339513"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sp>
        <p:nvSpPr>
          <p:cNvPr id="9" name="Marcador de texto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316467" y="4173151"/>
            <a:ext cx="608493" cy="201776"/>
          </a:xfrm>
        </p:spPr>
        <p:txBody>
          <a:bodyPr rtlCol="0" anchor="ctr"/>
          <a:lstStyle>
            <a:lvl1pPr marL="0" indent="0" algn="ctr">
              <a:buNone/>
              <a:defRPr sz="1400" b="1">
                <a:solidFill>
                  <a:schemeClr val="tx1">
                    <a:lumMod val="75000"/>
                    <a:lumOff val="25000"/>
                  </a:schemeClr>
                </a:solidFill>
                <a:latin typeface="+mj-lt"/>
              </a:defRPr>
            </a:lvl1pPr>
          </a:lstStyle>
          <a:p>
            <a:pPr lvl="0" rtl="0"/>
            <a:r>
              <a:rPr lang="es-ES" noProof="0"/>
              <a:t>Año</a:t>
            </a:r>
          </a:p>
        </p:txBody>
      </p:sp>
      <p:sp>
        <p:nvSpPr>
          <p:cNvPr id="10" name="Marcador de texto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431801"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1" name="Marcador de texto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903817"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2" name="Marcador de texto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1375834"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3" name="Marcador de texto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1847852"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4" name="Marcador de texto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5980667" y="4173151"/>
            <a:ext cx="608493" cy="201776"/>
          </a:xfrm>
        </p:spPr>
        <p:txBody>
          <a:bodyPr rtlCol="0" anchor="ctr"/>
          <a:lstStyle>
            <a:lvl1pPr marL="0" indent="0" algn="ctr">
              <a:buNone/>
              <a:defRPr sz="1400" b="1">
                <a:solidFill>
                  <a:schemeClr val="tx1">
                    <a:lumMod val="75000"/>
                    <a:lumOff val="25000"/>
                  </a:schemeClr>
                </a:solidFill>
                <a:latin typeface="+mj-lt"/>
              </a:defRPr>
            </a:lvl1pPr>
          </a:lstStyle>
          <a:p>
            <a:pPr lvl="0" rtl="0"/>
            <a:r>
              <a:rPr lang="es-ES" noProof="0"/>
              <a:t>Año</a:t>
            </a:r>
          </a:p>
        </p:txBody>
      </p:sp>
      <p:sp>
        <p:nvSpPr>
          <p:cNvPr id="15" name="Marcador de texto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2319869"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6" name="Marcador de texto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2791885"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7" name="Marcador de texto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3263902"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8" name="Marcador de texto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4679953"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19" name="Marcador de texto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3735919"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0" name="Marcador de texto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4207937"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1" name="Marcador de texto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5151970"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2" name="Marcador de texto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5623988"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3" name="Marcador de texto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6096001"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4" name="Marcador de texto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6568013"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5" name="Marcador de texto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7040030"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6" name="Marcador de texto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7512048"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7" name="Marcador de texto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7984065"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8" name="Marcador de texto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8456081"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29" name="Marcador de texto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8928098"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0" name="Marcador de texto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10344149"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1" name="Marcador de texto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9400116"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2" name="Marcador de texto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9872133"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3" name="Marcador de texto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10816166"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4" name="Marcador de texto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1288184" y="3724159"/>
            <a:ext cx="377825" cy="201776"/>
          </a:xfrm>
        </p:spPr>
        <p:txBody>
          <a:bodyPr rtlCol="0"/>
          <a:lstStyle>
            <a:lvl1pPr marL="0" indent="0" algn="ctr">
              <a:buNone/>
              <a:defRPr sz="1200">
                <a:solidFill>
                  <a:schemeClr val="tx1">
                    <a:lumMod val="75000"/>
                    <a:lumOff val="25000"/>
                  </a:schemeClr>
                </a:solidFill>
              </a:defRPr>
            </a:lvl1pPr>
          </a:lstStyle>
          <a:p>
            <a:pPr lvl="0" rtl="0"/>
            <a:r>
              <a:rPr lang="es-ES" noProof="0"/>
              <a:t>MM</a:t>
            </a:r>
          </a:p>
        </p:txBody>
      </p:sp>
      <p:sp>
        <p:nvSpPr>
          <p:cNvPr id="35" name="Marcador de texto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5360989" y="2190752"/>
            <a:ext cx="1793875" cy="561975"/>
          </a:xfrm>
          <a:solidFill>
            <a:schemeClr val="bg1">
              <a:lumMod val="95000"/>
            </a:schemeClr>
          </a:solidFill>
          <a:ln>
            <a:noFill/>
          </a:ln>
        </p:spPr>
        <p:txBody>
          <a:bodyPr tIns="36000" rtlCol="0" anchor="t"/>
          <a:lstStyle>
            <a:lvl1pPr marL="0" indent="0" algn="ctr">
              <a:buNone/>
              <a:defRPr sz="1600">
                <a:solidFill>
                  <a:schemeClr val="tx1">
                    <a:lumMod val="75000"/>
                    <a:lumOff val="25000"/>
                  </a:schemeClr>
                </a:solidFill>
                <a:latin typeface="+mj-lt"/>
              </a:defRPr>
            </a:lvl1pPr>
          </a:lstStyle>
          <a:p>
            <a:pPr lvl="0" rtl="0"/>
            <a:r>
              <a:rPr lang="es-ES" noProof="0"/>
              <a:t>Título del elemento</a:t>
            </a:r>
          </a:p>
        </p:txBody>
      </p:sp>
      <p:sp>
        <p:nvSpPr>
          <p:cNvPr id="36" name="Marcador de texto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5412718" y="2505005"/>
            <a:ext cx="1690417" cy="224670"/>
          </a:xfrm>
        </p:spPr>
        <p:txBody>
          <a:bodyPr rtlCol="0"/>
          <a:lstStyle>
            <a:lvl1pPr marL="0" indent="0" algn="ctr">
              <a:buNone/>
              <a:defRPr sz="1200">
                <a:solidFill>
                  <a:schemeClr val="tx1">
                    <a:lumMod val="75000"/>
                    <a:lumOff val="25000"/>
                  </a:schemeClr>
                </a:solidFill>
              </a:defRPr>
            </a:lvl1pPr>
          </a:lstStyle>
          <a:p>
            <a:pPr lvl="0" rtl="0"/>
            <a:r>
              <a:rPr lang="es-ES" noProof="0"/>
              <a:t>Mes, año</a:t>
            </a:r>
          </a:p>
        </p:txBody>
      </p:sp>
      <p:sp>
        <p:nvSpPr>
          <p:cNvPr id="37" name="Flecha: Derecha 36">
            <a:extLst>
              <a:ext uri="{FF2B5EF4-FFF2-40B4-BE49-F238E27FC236}">
                <a16:creationId xmlns:a16="http://schemas.microsoft.com/office/drawing/2014/main" id="{A21A7A3E-FAE9-412E-9085-C5396DD58558}"/>
              </a:ext>
            </a:extLst>
          </p:cNvPr>
          <p:cNvSpPr/>
          <p:nvPr userDrawn="1"/>
        </p:nvSpPr>
        <p:spPr>
          <a:xfrm>
            <a:off x="388280" y="4008086"/>
            <a:ext cx="11415443" cy="97190"/>
          </a:xfrm>
          <a:prstGeom prst="rightArrow">
            <a:avLst>
              <a:gd name="adj1" fmla="val 100000"/>
              <a:gd name="adj2" fmla="val 859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solidFill>
                <a:schemeClr val="tx1">
                  <a:lumMod val="75000"/>
                  <a:lumOff val="25000"/>
                </a:schemeClr>
              </a:solidFill>
            </a:endParaRPr>
          </a:p>
        </p:txBody>
      </p:sp>
    </p:spTree>
    <p:extLst>
      <p:ext uri="{BB962C8B-B14F-4D97-AF65-F5344CB8AC3E}">
        <p14:creationId xmlns:p14="http://schemas.microsoft.com/office/powerpoint/2010/main" val="3701082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1" y="1008000"/>
            <a:ext cx="11339513" cy="360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Subtítulo</a:t>
            </a:r>
          </a:p>
        </p:txBody>
      </p:sp>
      <p:sp>
        <p:nvSpPr>
          <p:cNvPr id="8" name="Marcador de posición de imagen 4">
            <a:extLst>
              <a:ext uri="{FF2B5EF4-FFF2-40B4-BE49-F238E27FC236}">
                <a16:creationId xmlns:a16="http://schemas.microsoft.com/office/drawing/2014/main" id="{85FDB45C-8129-42FD-85BB-977F66FEA7E3}"/>
              </a:ext>
            </a:extLst>
          </p:cNvPr>
          <p:cNvSpPr>
            <a:spLocks noGrp="1"/>
          </p:cNvSpPr>
          <p:nvPr>
            <p:ph type="pic" sz="quarter" idx="12" hasCustomPrompt="1"/>
          </p:nvPr>
        </p:nvSpPr>
        <p:spPr>
          <a:xfrm>
            <a:off x="512917" y="2319683"/>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Inserte o arrastre y coloque una imagen aquí</a:t>
            </a:r>
          </a:p>
        </p:txBody>
      </p:sp>
      <p:sp>
        <p:nvSpPr>
          <p:cNvPr id="9" name="Marcador de texto 8">
            <a:extLst>
              <a:ext uri="{FF2B5EF4-FFF2-40B4-BE49-F238E27FC236}">
                <a16:creationId xmlns:a16="http://schemas.microsoft.com/office/drawing/2014/main" id="{65BC675B-B0CF-41E3-9A61-5C9C8185863E}"/>
              </a:ext>
            </a:extLst>
          </p:cNvPr>
          <p:cNvSpPr>
            <a:spLocks noGrp="1"/>
          </p:cNvSpPr>
          <p:nvPr>
            <p:ph type="body" sz="quarter" idx="13" hasCustomPrompt="1"/>
          </p:nvPr>
        </p:nvSpPr>
        <p:spPr>
          <a:xfrm>
            <a:off x="2055972" y="2319681"/>
            <a:ext cx="1703313" cy="701538"/>
          </a:xfrm>
        </p:spPr>
        <p:txBody>
          <a:bodyPr rtlCol="0" anchor="t"/>
          <a:lstStyle>
            <a:lvl1pPr marL="0" indent="0" algn="l">
              <a:buFont typeface="Arial" panose="020B0604020202020204" pitchFamily="34" charset="0"/>
              <a:buNone/>
              <a:defRPr sz="2400">
                <a:latin typeface="+mj-lt"/>
              </a:defRPr>
            </a:lvl1pPr>
          </a:lstStyle>
          <a:p>
            <a:pPr lvl="0" rtl="0"/>
            <a:r>
              <a:rPr lang="es-ES" noProof="0"/>
              <a:t>Nombre</a:t>
            </a:r>
          </a:p>
        </p:txBody>
      </p:sp>
      <p:sp>
        <p:nvSpPr>
          <p:cNvPr id="10" name="Marcador de texto 10">
            <a:extLst>
              <a:ext uri="{FF2B5EF4-FFF2-40B4-BE49-F238E27FC236}">
                <a16:creationId xmlns:a16="http://schemas.microsoft.com/office/drawing/2014/main" id="{B199D9B2-D8DF-4F6F-9076-9976C85EA493}"/>
              </a:ext>
            </a:extLst>
          </p:cNvPr>
          <p:cNvSpPr>
            <a:spLocks noGrp="1"/>
          </p:cNvSpPr>
          <p:nvPr>
            <p:ph type="body" sz="quarter" idx="14" hasCustomPrompt="1"/>
          </p:nvPr>
        </p:nvSpPr>
        <p:spPr>
          <a:xfrm>
            <a:off x="512915" y="3800064"/>
            <a:ext cx="3246368" cy="1800000"/>
          </a:xfrm>
        </p:spPr>
        <p:txBody>
          <a:bodyPr rtlCol="0"/>
          <a:lstStyle>
            <a:lvl1pPr marL="0" indent="0" algn="l">
              <a:buNone/>
              <a:defRPr sz="1400">
                <a:solidFill>
                  <a:schemeClr val="tx1">
                    <a:lumMod val="50000"/>
                    <a:lumOff val="50000"/>
                  </a:schemeClr>
                </a:solidFill>
              </a:defRPr>
            </a:lvl1pPr>
          </a:lstStyle>
          <a:p>
            <a:pPr lvl="0" rtl="0"/>
            <a:r>
              <a:rPr lang="es-ES" noProof="0"/>
              <a:t>Biografía breve</a:t>
            </a:r>
          </a:p>
        </p:txBody>
      </p:sp>
      <p:sp>
        <p:nvSpPr>
          <p:cNvPr id="11" name="Marcador de texto 8">
            <a:extLst>
              <a:ext uri="{FF2B5EF4-FFF2-40B4-BE49-F238E27FC236}">
                <a16:creationId xmlns:a16="http://schemas.microsoft.com/office/drawing/2014/main" id="{F83D3F97-C129-418E-B4E5-27919687902F}"/>
              </a:ext>
            </a:extLst>
          </p:cNvPr>
          <p:cNvSpPr>
            <a:spLocks noGrp="1"/>
          </p:cNvSpPr>
          <p:nvPr>
            <p:ph type="body" sz="quarter" idx="33" hasCustomPrompt="1"/>
          </p:nvPr>
        </p:nvSpPr>
        <p:spPr>
          <a:xfrm>
            <a:off x="2055972" y="3055173"/>
            <a:ext cx="1703313" cy="245885"/>
          </a:xfrm>
        </p:spPr>
        <p:txBody>
          <a:bodyPr rtlCol="0"/>
          <a:lstStyle>
            <a:lvl1pPr marL="0" indent="0" algn="l">
              <a:buFont typeface="Arial" panose="020B0604020202020204" pitchFamily="34" charset="0"/>
              <a:buNone/>
              <a:defRPr sz="1400">
                <a:solidFill>
                  <a:schemeClr val="bg1">
                    <a:lumMod val="50000"/>
                  </a:schemeClr>
                </a:solidFill>
              </a:defRPr>
            </a:lvl1pPr>
          </a:lstStyle>
          <a:p>
            <a:pPr lvl="0" rtl="0"/>
            <a:r>
              <a:rPr lang="es-ES" noProof="0"/>
              <a:t>Título</a:t>
            </a:r>
          </a:p>
        </p:txBody>
      </p:sp>
      <p:sp>
        <p:nvSpPr>
          <p:cNvPr id="12" name="Marcador de posición de imagen 4">
            <a:extLst>
              <a:ext uri="{FF2B5EF4-FFF2-40B4-BE49-F238E27FC236}">
                <a16:creationId xmlns:a16="http://schemas.microsoft.com/office/drawing/2014/main" id="{559091DF-E0B7-4867-B43C-3B02311C64A1}"/>
              </a:ext>
            </a:extLst>
          </p:cNvPr>
          <p:cNvSpPr>
            <a:spLocks noGrp="1"/>
          </p:cNvSpPr>
          <p:nvPr>
            <p:ph type="pic" sz="quarter" idx="34" hasCustomPrompt="1"/>
          </p:nvPr>
        </p:nvSpPr>
        <p:spPr>
          <a:xfrm>
            <a:off x="4523214" y="2319683"/>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Inserte o arrastre y coloque una imagen aquí</a:t>
            </a:r>
          </a:p>
        </p:txBody>
      </p:sp>
      <p:sp>
        <p:nvSpPr>
          <p:cNvPr id="13" name="Marcador de texto 8">
            <a:extLst>
              <a:ext uri="{FF2B5EF4-FFF2-40B4-BE49-F238E27FC236}">
                <a16:creationId xmlns:a16="http://schemas.microsoft.com/office/drawing/2014/main" id="{B89D4389-4870-4BAE-B233-955685FCBC65}"/>
              </a:ext>
            </a:extLst>
          </p:cNvPr>
          <p:cNvSpPr>
            <a:spLocks noGrp="1"/>
          </p:cNvSpPr>
          <p:nvPr>
            <p:ph type="body" sz="quarter" idx="35" hasCustomPrompt="1"/>
          </p:nvPr>
        </p:nvSpPr>
        <p:spPr>
          <a:xfrm>
            <a:off x="6061986" y="2319681"/>
            <a:ext cx="1703313" cy="701538"/>
          </a:xfrm>
        </p:spPr>
        <p:txBody>
          <a:bodyPr rtlCol="0" anchor="t"/>
          <a:lstStyle>
            <a:lvl1pPr marL="0" indent="0" algn="l">
              <a:buFont typeface="Arial" panose="020B0604020202020204" pitchFamily="34" charset="0"/>
              <a:buNone/>
              <a:defRPr sz="2400">
                <a:latin typeface="+mj-lt"/>
              </a:defRPr>
            </a:lvl1pPr>
          </a:lstStyle>
          <a:p>
            <a:pPr lvl="0" rtl="0"/>
            <a:r>
              <a:rPr lang="es-ES" noProof="0"/>
              <a:t>Nombre</a:t>
            </a:r>
          </a:p>
        </p:txBody>
      </p:sp>
      <p:sp>
        <p:nvSpPr>
          <p:cNvPr id="14" name="Marcador de texto 10">
            <a:extLst>
              <a:ext uri="{FF2B5EF4-FFF2-40B4-BE49-F238E27FC236}">
                <a16:creationId xmlns:a16="http://schemas.microsoft.com/office/drawing/2014/main" id="{27F961F7-987F-4B95-AC48-08F4331BE905}"/>
              </a:ext>
            </a:extLst>
          </p:cNvPr>
          <p:cNvSpPr>
            <a:spLocks noGrp="1"/>
          </p:cNvSpPr>
          <p:nvPr>
            <p:ph type="body" sz="quarter" idx="36" hasCustomPrompt="1"/>
          </p:nvPr>
        </p:nvSpPr>
        <p:spPr>
          <a:xfrm>
            <a:off x="4518931" y="3800064"/>
            <a:ext cx="3246368" cy="1800000"/>
          </a:xfrm>
        </p:spPr>
        <p:txBody>
          <a:bodyPr rtlCol="0"/>
          <a:lstStyle>
            <a:lvl1pPr marL="0" indent="0" algn="l">
              <a:buNone/>
              <a:defRPr sz="1400">
                <a:solidFill>
                  <a:schemeClr val="tx1">
                    <a:lumMod val="50000"/>
                    <a:lumOff val="50000"/>
                  </a:schemeClr>
                </a:solidFill>
              </a:defRPr>
            </a:lvl1pPr>
          </a:lstStyle>
          <a:p>
            <a:pPr lvl="0" rtl="0"/>
            <a:r>
              <a:rPr lang="es-ES" noProof="0"/>
              <a:t>Biografía breve</a:t>
            </a:r>
          </a:p>
        </p:txBody>
      </p:sp>
      <p:sp>
        <p:nvSpPr>
          <p:cNvPr id="15" name="Marcador de texto 8">
            <a:extLst>
              <a:ext uri="{FF2B5EF4-FFF2-40B4-BE49-F238E27FC236}">
                <a16:creationId xmlns:a16="http://schemas.microsoft.com/office/drawing/2014/main" id="{586A8311-6FEF-4231-B5DD-80FA52F5272F}"/>
              </a:ext>
            </a:extLst>
          </p:cNvPr>
          <p:cNvSpPr>
            <a:spLocks noGrp="1"/>
          </p:cNvSpPr>
          <p:nvPr>
            <p:ph type="body" sz="quarter" idx="37" hasCustomPrompt="1"/>
          </p:nvPr>
        </p:nvSpPr>
        <p:spPr>
          <a:xfrm>
            <a:off x="6061986" y="3055173"/>
            <a:ext cx="1703313" cy="245885"/>
          </a:xfrm>
        </p:spPr>
        <p:txBody>
          <a:bodyPr rtlCol="0"/>
          <a:lstStyle>
            <a:lvl1pPr marL="0" indent="0" algn="l">
              <a:buFont typeface="Arial" panose="020B0604020202020204" pitchFamily="34" charset="0"/>
              <a:buNone/>
              <a:defRPr sz="1400">
                <a:solidFill>
                  <a:schemeClr val="bg1">
                    <a:lumMod val="50000"/>
                  </a:schemeClr>
                </a:solidFill>
              </a:defRPr>
            </a:lvl1pPr>
          </a:lstStyle>
          <a:p>
            <a:pPr lvl="0" rtl="0"/>
            <a:r>
              <a:rPr lang="es-ES" noProof="0"/>
              <a:t>Título</a:t>
            </a:r>
          </a:p>
        </p:txBody>
      </p:sp>
      <p:sp>
        <p:nvSpPr>
          <p:cNvPr id="16" name="Marcador de posición de imagen 4">
            <a:extLst>
              <a:ext uri="{FF2B5EF4-FFF2-40B4-BE49-F238E27FC236}">
                <a16:creationId xmlns:a16="http://schemas.microsoft.com/office/drawing/2014/main" id="{A6A8345C-014C-4AD2-8529-29D0E8EECAB5}"/>
              </a:ext>
            </a:extLst>
          </p:cNvPr>
          <p:cNvSpPr>
            <a:spLocks noGrp="1"/>
          </p:cNvSpPr>
          <p:nvPr>
            <p:ph type="pic" sz="quarter" idx="38" hasCustomPrompt="1"/>
          </p:nvPr>
        </p:nvSpPr>
        <p:spPr>
          <a:xfrm>
            <a:off x="8533514" y="2319683"/>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Inserte o arrastre y coloque una imagen aquí</a:t>
            </a:r>
          </a:p>
        </p:txBody>
      </p:sp>
      <p:sp>
        <p:nvSpPr>
          <p:cNvPr id="17" name="Marcador de texto 8">
            <a:extLst>
              <a:ext uri="{FF2B5EF4-FFF2-40B4-BE49-F238E27FC236}">
                <a16:creationId xmlns:a16="http://schemas.microsoft.com/office/drawing/2014/main" id="{4C771BB0-7999-4A45-A6BB-56C98E978E83}"/>
              </a:ext>
            </a:extLst>
          </p:cNvPr>
          <p:cNvSpPr>
            <a:spLocks noGrp="1"/>
          </p:cNvSpPr>
          <p:nvPr>
            <p:ph type="body" sz="quarter" idx="39" hasCustomPrompt="1"/>
          </p:nvPr>
        </p:nvSpPr>
        <p:spPr>
          <a:xfrm>
            <a:off x="10068001" y="2319681"/>
            <a:ext cx="1703313" cy="701538"/>
          </a:xfrm>
        </p:spPr>
        <p:txBody>
          <a:bodyPr rtlCol="0" anchor="t"/>
          <a:lstStyle>
            <a:lvl1pPr marL="0" indent="0" algn="l">
              <a:buFont typeface="Arial" panose="020B0604020202020204" pitchFamily="34" charset="0"/>
              <a:buNone/>
              <a:defRPr sz="2400">
                <a:latin typeface="+mj-lt"/>
              </a:defRPr>
            </a:lvl1pPr>
          </a:lstStyle>
          <a:p>
            <a:pPr lvl="0" rtl="0"/>
            <a:r>
              <a:rPr lang="es-ES" noProof="0"/>
              <a:t>Nombre</a:t>
            </a:r>
          </a:p>
        </p:txBody>
      </p:sp>
      <p:sp>
        <p:nvSpPr>
          <p:cNvPr id="18" name="Marcador de texto 10">
            <a:extLst>
              <a:ext uri="{FF2B5EF4-FFF2-40B4-BE49-F238E27FC236}">
                <a16:creationId xmlns:a16="http://schemas.microsoft.com/office/drawing/2014/main" id="{9FC27C2C-A218-4626-9D04-ECC36D852E8F}"/>
              </a:ext>
            </a:extLst>
          </p:cNvPr>
          <p:cNvSpPr>
            <a:spLocks noGrp="1"/>
          </p:cNvSpPr>
          <p:nvPr>
            <p:ph type="body" sz="quarter" idx="40" hasCustomPrompt="1"/>
          </p:nvPr>
        </p:nvSpPr>
        <p:spPr>
          <a:xfrm>
            <a:off x="8524945" y="3800064"/>
            <a:ext cx="3246368" cy="1800000"/>
          </a:xfrm>
        </p:spPr>
        <p:txBody>
          <a:bodyPr rtlCol="0"/>
          <a:lstStyle>
            <a:lvl1pPr marL="0" indent="0" algn="l">
              <a:buNone/>
              <a:defRPr sz="1400">
                <a:solidFill>
                  <a:schemeClr val="tx1">
                    <a:lumMod val="50000"/>
                    <a:lumOff val="50000"/>
                  </a:schemeClr>
                </a:solidFill>
              </a:defRPr>
            </a:lvl1pPr>
          </a:lstStyle>
          <a:p>
            <a:pPr lvl="0" rtl="0"/>
            <a:r>
              <a:rPr lang="es-ES" noProof="0"/>
              <a:t>Biografía breve</a:t>
            </a:r>
          </a:p>
        </p:txBody>
      </p:sp>
      <p:sp>
        <p:nvSpPr>
          <p:cNvPr id="19" name="Marcador de texto 8">
            <a:extLst>
              <a:ext uri="{FF2B5EF4-FFF2-40B4-BE49-F238E27FC236}">
                <a16:creationId xmlns:a16="http://schemas.microsoft.com/office/drawing/2014/main" id="{15F0F321-195A-45FE-9F4E-2DE6EFF480E8}"/>
              </a:ext>
            </a:extLst>
          </p:cNvPr>
          <p:cNvSpPr>
            <a:spLocks noGrp="1"/>
          </p:cNvSpPr>
          <p:nvPr>
            <p:ph type="body" sz="quarter" idx="41" hasCustomPrompt="1"/>
          </p:nvPr>
        </p:nvSpPr>
        <p:spPr>
          <a:xfrm>
            <a:off x="10068001" y="3055173"/>
            <a:ext cx="1703313" cy="245885"/>
          </a:xfrm>
        </p:spPr>
        <p:txBody>
          <a:bodyPr rtlCol="0"/>
          <a:lstStyle>
            <a:lvl1pPr marL="0" indent="0" algn="l">
              <a:buFont typeface="Arial" panose="020B0604020202020204" pitchFamily="34" charset="0"/>
              <a:buNone/>
              <a:defRPr sz="1400">
                <a:solidFill>
                  <a:schemeClr val="bg1">
                    <a:lumMod val="50000"/>
                  </a:schemeClr>
                </a:solidFill>
              </a:defRPr>
            </a:lvl1pPr>
          </a:lstStyle>
          <a:p>
            <a:pPr lvl="0" rtl="0"/>
            <a:r>
              <a:rPr lang="es-ES" noProof="0"/>
              <a:t>Título</a:t>
            </a:r>
          </a:p>
        </p:txBody>
      </p:sp>
      <p:sp>
        <p:nvSpPr>
          <p:cNvPr id="20" name="Rectángulo 6">
            <a:extLst>
              <a:ext uri="{FF2B5EF4-FFF2-40B4-BE49-F238E27FC236}">
                <a16:creationId xmlns:a16="http://schemas.microsoft.com/office/drawing/2014/main" id="{A31AFB6F-80F0-4E69-8E48-7431E389859C}"/>
              </a:ext>
              <a:ext uri="{C183D7F6-B498-43B3-948B-1728B52AA6E4}">
                <adec:decorative xmlns:adec="http://schemas.microsoft.com/office/drawing/2017/decorative" val="1"/>
              </a:ext>
            </a:extLst>
          </p:cNvPr>
          <p:cNvSpPr/>
          <p:nvPr userDrawn="1"/>
        </p:nvSpPr>
        <p:spPr>
          <a:xfrm>
            <a:off x="2055972"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1" name="Rectángulo 6">
            <a:extLst>
              <a:ext uri="{FF2B5EF4-FFF2-40B4-BE49-F238E27FC236}">
                <a16:creationId xmlns:a16="http://schemas.microsoft.com/office/drawing/2014/main" id="{115CE1DD-8B35-4422-9BB1-DB18FB6B5955}"/>
              </a:ext>
              <a:ext uri="{C183D7F6-B498-43B3-948B-1728B52AA6E4}">
                <adec:decorative xmlns:adec="http://schemas.microsoft.com/office/drawing/2017/decorative" val="1"/>
              </a:ext>
            </a:extLst>
          </p:cNvPr>
          <p:cNvSpPr/>
          <p:nvPr userDrawn="1"/>
        </p:nvSpPr>
        <p:spPr>
          <a:xfrm>
            <a:off x="6061986"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2" name="Rectángulo 6">
            <a:extLst>
              <a:ext uri="{FF2B5EF4-FFF2-40B4-BE49-F238E27FC236}">
                <a16:creationId xmlns:a16="http://schemas.microsoft.com/office/drawing/2014/main" id="{C174B088-E2BB-4A47-A4CE-403CAE0149F8}"/>
              </a:ext>
              <a:ext uri="{C183D7F6-B498-43B3-948B-1728B52AA6E4}">
                <adec:decorative xmlns:adec="http://schemas.microsoft.com/office/drawing/2017/decorative" val="1"/>
              </a:ext>
            </a:extLst>
          </p:cNvPr>
          <p:cNvSpPr/>
          <p:nvPr userDrawn="1"/>
        </p:nvSpPr>
        <p:spPr>
          <a:xfrm>
            <a:off x="10068001"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Tree>
    <p:extLst>
      <p:ext uri="{BB962C8B-B14F-4D97-AF65-F5344CB8AC3E}">
        <p14:creationId xmlns:p14="http://schemas.microsoft.com/office/powerpoint/2010/main" val="333864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432000" y="431999"/>
            <a:ext cx="11340000" cy="719999"/>
          </a:xfrm>
        </p:spPr>
        <p:txBody>
          <a:bodyPr rtlCol="0"/>
          <a:lstStyle>
            <a:lvl1pPr>
              <a:defRPr sz="3200">
                <a:solidFill>
                  <a:schemeClr val="tx1">
                    <a:lumMod val="75000"/>
                    <a:lumOff val="25000"/>
                  </a:schemeClr>
                </a:solidFill>
              </a:defRPr>
            </a:lvl1pPr>
          </a:lstStyle>
          <a:p>
            <a:pPr rtl="0"/>
            <a:r>
              <a:rPr lang="es-ES" noProof="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8" name="Marcador de texto 8">
            <a:extLst>
              <a:ext uri="{FF2B5EF4-FFF2-40B4-BE49-F238E27FC236}">
                <a16:creationId xmlns:a16="http://schemas.microsoft.com/office/drawing/2014/main" id="{6B292F32-22A3-4DBC-93C9-F66C5F87D4EE}"/>
              </a:ext>
            </a:extLst>
          </p:cNvPr>
          <p:cNvSpPr>
            <a:spLocks noGrp="1"/>
          </p:cNvSpPr>
          <p:nvPr>
            <p:ph type="body" sz="quarter" idx="17" hasCustomPrompt="1"/>
          </p:nvPr>
        </p:nvSpPr>
        <p:spPr>
          <a:xfrm>
            <a:off x="431800"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9" name="Marcador de texto 10">
            <a:extLst>
              <a:ext uri="{FF2B5EF4-FFF2-40B4-BE49-F238E27FC236}">
                <a16:creationId xmlns:a16="http://schemas.microsoft.com/office/drawing/2014/main" id="{2AE8CF21-3DA6-45E6-9CB4-F48688C3B744}"/>
              </a:ext>
            </a:extLst>
          </p:cNvPr>
          <p:cNvSpPr>
            <a:spLocks noGrp="1"/>
          </p:cNvSpPr>
          <p:nvPr>
            <p:ph type="body" sz="quarter" idx="18" hasCustomPrompt="1"/>
          </p:nvPr>
        </p:nvSpPr>
        <p:spPr>
          <a:xfrm>
            <a:off x="431800"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10" name="Marcador de texto 8">
            <a:extLst>
              <a:ext uri="{FF2B5EF4-FFF2-40B4-BE49-F238E27FC236}">
                <a16:creationId xmlns:a16="http://schemas.microsoft.com/office/drawing/2014/main" id="{3FBB809B-C7A4-40BB-A5F6-0692C7B3E74A}"/>
              </a:ext>
            </a:extLst>
          </p:cNvPr>
          <p:cNvSpPr>
            <a:spLocks noGrp="1"/>
          </p:cNvSpPr>
          <p:nvPr>
            <p:ph type="body" sz="quarter" idx="33" hasCustomPrompt="1"/>
          </p:nvPr>
        </p:nvSpPr>
        <p:spPr>
          <a:xfrm>
            <a:off x="2375703"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11" name="Marcador de texto 10">
            <a:extLst>
              <a:ext uri="{FF2B5EF4-FFF2-40B4-BE49-F238E27FC236}">
                <a16:creationId xmlns:a16="http://schemas.microsoft.com/office/drawing/2014/main" id="{5822DE8D-141C-4FC8-8690-DC699987557A}"/>
              </a:ext>
            </a:extLst>
          </p:cNvPr>
          <p:cNvSpPr>
            <a:spLocks noGrp="1"/>
          </p:cNvSpPr>
          <p:nvPr>
            <p:ph type="body" sz="quarter" idx="34" hasCustomPrompt="1"/>
          </p:nvPr>
        </p:nvSpPr>
        <p:spPr>
          <a:xfrm>
            <a:off x="2375703"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12" name="Marcador de texto 8">
            <a:extLst>
              <a:ext uri="{FF2B5EF4-FFF2-40B4-BE49-F238E27FC236}">
                <a16:creationId xmlns:a16="http://schemas.microsoft.com/office/drawing/2014/main" id="{8BFF2A50-B1BC-445F-AAF4-5EF044B5B219}"/>
              </a:ext>
            </a:extLst>
          </p:cNvPr>
          <p:cNvSpPr>
            <a:spLocks noGrp="1"/>
          </p:cNvSpPr>
          <p:nvPr>
            <p:ph type="body" sz="quarter" idx="35" hasCustomPrompt="1"/>
          </p:nvPr>
        </p:nvSpPr>
        <p:spPr>
          <a:xfrm>
            <a:off x="4319607"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13" name="Marcador de texto 10">
            <a:extLst>
              <a:ext uri="{FF2B5EF4-FFF2-40B4-BE49-F238E27FC236}">
                <a16:creationId xmlns:a16="http://schemas.microsoft.com/office/drawing/2014/main" id="{50ED32C1-427F-4852-93EF-04246DAB6E09}"/>
              </a:ext>
            </a:extLst>
          </p:cNvPr>
          <p:cNvSpPr>
            <a:spLocks noGrp="1"/>
          </p:cNvSpPr>
          <p:nvPr>
            <p:ph type="body" sz="quarter" idx="36" hasCustomPrompt="1"/>
          </p:nvPr>
        </p:nvSpPr>
        <p:spPr>
          <a:xfrm>
            <a:off x="4319607"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14" name="Marcador de texto 8">
            <a:extLst>
              <a:ext uri="{FF2B5EF4-FFF2-40B4-BE49-F238E27FC236}">
                <a16:creationId xmlns:a16="http://schemas.microsoft.com/office/drawing/2014/main" id="{4B8DDBCF-B9FF-412C-BB0A-F20DF81F3CCB}"/>
              </a:ext>
            </a:extLst>
          </p:cNvPr>
          <p:cNvSpPr>
            <a:spLocks noGrp="1"/>
          </p:cNvSpPr>
          <p:nvPr>
            <p:ph type="body" sz="quarter" idx="37" hasCustomPrompt="1"/>
          </p:nvPr>
        </p:nvSpPr>
        <p:spPr>
          <a:xfrm>
            <a:off x="6263509"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15" name="Marcador de texto 10">
            <a:extLst>
              <a:ext uri="{FF2B5EF4-FFF2-40B4-BE49-F238E27FC236}">
                <a16:creationId xmlns:a16="http://schemas.microsoft.com/office/drawing/2014/main" id="{E5554625-705D-43C2-BB3F-07E4FB3A8857}"/>
              </a:ext>
            </a:extLst>
          </p:cNvPr>
          <p:cNvSpPr>
            <a:spLocks noGrp="1"/>
          </p:cNvSpPr>
          <p:nvPr>
            <p:ph type="body" sz="quarter" idx="38" hasCustomPrompt="1"/>
          </p:nvPr>
        </p:nvSpPr>
        <p:spPr>
          <a:xfrm>
            <a:off x="6263509"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16" name="Marcador de texto 8">
            <a:extLst>
              <a:ext uri="{FF2B5EF4-FFF2-40B4-BE49-F238E27FC236}">
                <a16:creationId xmlns:a16="http://schemas.microsoft.com/office/drawing/2014/main" id="{695A6D51-51C5-4128-9C65-70256D07FEBB}"/>
              </a:ext>
            </a:extLst>
          </p:cNvPr>
          <p:cNvSpPr>
            <a:spLocks noGrp="1"/>
          </p:cNvSpPr>
          <p:nvPr>
            <p:ph type="body" sz="quarter" idx="39" hasCustomPrompt="1"/>
          </p:nvPr>
        </p:nvSpPr>
        <p:spPr>
          <a:xfrm>
            <a:off x="8207412"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17" name="Marcador de texto 10">
            <a:extLst>
              <a:ext uri="{FF2B5EF4-FFF2-40B4-BE49-F238E27FC236}">
                <a16:creationId xmlns:a16="http://schemas.microsoft.com/office/drawing/2014/main" id="{94020390-663C-426B-A32A-7DD435D35428}"/>
              </a:ext>
            </a:extLst>
          </p:cNvPr>
          <p:cNvSpPr>
            <a:spLocks noGrp="1"/>
          </p:cNvSpPr>
          <p:nvPr>
            <p:ph type="body" sz="quarter" idx="40" hasCustomPrompt="1"/>
          </p:nvPr>
        </p:nvSpPr>
        <p:spPr>
          <a:xfrm>
            <a:off x="8207412"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18" name="Marcador de posición de imagen 15">
            <a:extLst>
              <a:ext uri="{FF2B5EF4-FFF2-40B4-BE49-F238E27FC236}">
                <a16:creationId xmlns:a16="http://schemas.microsoft.com/office/drawing/2014/main" id="{A5BFEA69-91F2-4BAB-BC3E-F4494C809953}"/>
              </a:ext>
            </a:extLst>
          </p:cNvPr>
          <p:cNvSpPr>
            <a:spLocks noGrp="1"/>
          </p:cNvSpPr>
          <p:nvPr>
            <p:ph type="pic" sz="quarter" idx="41"/>
          </p:nvPr>
        </p:nvSpPr>
        <p:spPr>
          <a:xfrm>
            <a:off x="431800"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19" name="Marcador de posición de imagen 15">
            <a:extLst>
              <a:ext uri="{FF2B5EF4-FFF2-40B4-BE49-F238E27FC236}">
                <a16:creationId xmlns:a16="http://schemas.microsoft.com/office/drawing/2014/main" id="{4D9A8C49-F2A0-4F67-A4E0-B5FBBE0A8DFD}"/>
              </a:ext>
            </a:extLst>
          </p:cNvPr>
          <p:cNvSpPr>
            <a:spLocks noGrp="1"/>
          </p:cNvSpPr>
          <p:nvPr>
            <p:ph type="pic" sz="quarter" idx="42"/>
          </p:nvPr>
        </p:nvSpPr>
        <p:spPr>
          <a:xfrm>
            <a:off x="2375703"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0" name="Marcador de posición de imagen 15">
            <a:extLst>
              <a:ext uri="{FF2B5EF4-FFF2-40B4-BE49-F238E27FC236}">
                <a16:creationId xmlns:a16="http://schemas.microsoft.com/office/drawing/2014/main" id="{622E18C4-0DBF-4C58-A1B6-1E6A1D521733}"/>
              </a:ext>
            </a:extLst>
          </p:cNvPr>
          <p:cNvSpPr>
            <a:spLocks noGrp="1"/>
          </p:cNvSpPr>
          <p:nvPr>
            <p:ph type="pic" sz="quarter" idx="43"/>
          </p:nvPr>
        </p:nvSpPr>
        <p:spPr>
          <a:xfrm>
            <a:off x="4319607"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1" name="Marcador de posición de imagen 15">
            <a:extLst>
              <a:ext uri="{FF2B5EF4-FFF2-40B4-BE49-F238E27FC236}">
                <a16:creationId xmlns:a16="http://schemas.microsoft.com/office/drawing/2014/main" id="{0F58001D-98C8-4213-9315-4990EFFEFD8E}"/>
              </a:ext>
            </a:extLst>
          </p:cNvPr>
          <p:cNvSpPr>
            <a:spLocks noGrp="1"/>
          </p:cNvSpPr>
          <p:nvPr>
            <p:ph type="pic" sz="quarter" idx="44"/>
          </p:nvPr>
        </p:nvSpPr>
        <p:spPr>
          <a:xfrm>
            <a:off x="6263509"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2" name="Marcador de posición de imagen 15">
            <a:extLst>
              <a:ext uri="{FF2B5EF4-FFF2-40B4-BE49-F238E27FC236}">
                <a16:creationId xmlns:a16="http://schemas.microsoft.com/office/drawing/2014/main" id="{940802B1-FF22-4F45-8475-AB393E6CF883}"/>
              </a:ext>
            </a:extLst>
          </p:cNvPr>
          <p:cNvSpPr>
            <a:spLocks noGrp="1"/>
          </p:cNvSpPr>
          <p:nvPr>
            <p:ph type="pic" sz="quarter" idx="45"/>
          </p:nvPr>
        </p:nvSpPr>
        <p:spPr>
          <a:xfrm>
            <a:off x="8207412"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
        <p:nvSpPr>
          <p:cNvPr id="23" name="Marcador de texto 8">
            <a:extLst>
              <a:ext uri="{FF2B5EF4-FFF2-40B4-BE49-F238E27FC236}">
                <a16:creationId xmlns:a16="http://schemas.microsoft.com/office/drawing/2014/main" id="{5C2D6443-41AF-4535-B6F7-4BB6BE08976E}"/>
              </a:ext>
            </a:extLst>
          </p:cNvPr>
          <p:cNvSpPr>
            <a:spLocks noGrp="1"/>
          </p:cNvSpPr>
          <p:nvPr>
            <p:ph type="body" sz="quarter" idx="46" hasCustomPrompt="1"/>
          </p:nvPr>
        </p:nvSpPr>
        <p:spPr>
          <a:xfrm>
            <a:off x="10151313" y="4113808"/>
            <a:ext cx="1620000" cy="631554"/>
          </a:xfrm>
        </p:spPr>
        <p:txBody>
          <a:bodyPr rtlCol="0"/>
          <a:lstStyle>
            <a:lvl1pPr marL="0" indent="0" algn="l">
              <a:buFont typeface="Arial" panose="020B0604020202020204" pitchFamily="34" charset="0"/>
              <a:buNone/>
              <a:defRPr sz="2400">
                <a:latin typeface="+mj-lt"/>
              </a:defRPr>
            </a:lvl1pPr>
          </a:lstStyle>
          <a:p>
            <a:pPr lvl="0" rtl="0"/>
            <a:r>
              <a:rPr lang="es-ES" noProof="0"/>
              <a:t>Nombre completo</a:t>
            </a:r>
          </a:p>
        </p:txBody>
      </p:sp>
      <p:sp>
        <p:nvSpPr>
          <p:cNvPr id="24" name="Marcador de texto 10">
            <a:extLst>
              <a:ext uri="{FF2B5EF4-FFF2-40B4-BE49-F238E27FC236}">
                <a16:creationId xmlns:a16="http://schemas.microsoft.com/office/drawing/2014/main" id="{A671736E-3711-4DA1-AF16-23EEC87C86C8}"/>
              </a:ext>
            </a:extLst>
          </p:cNvPr>
          <p:cNvSpPr>
            <a:spLocks noGrp="1"/>
          </p:cNvSpPr>
          <p:nvPr>
            <p:ph type="body" sz="quarter" idx="47" hasCustomPrompt="1"/>
          </p:nvPr>
        </p:nvSpPr>
        <p:spPr>
          <a:xfrm>
            <a:off x="10151313" y="4797591"/>
            <a:ext cx="1620000" cy="720000"/>
          </a:xfrm>
        </p:spPr>
        <p:txBody>
          <a:bodyPr rtlCol="0"/>
          <a:lstStyle>
            <a:lvl1pPr marL="0" indent="0" algn="l">
              <a:buNone/>
              <a:defRPr sz="1400">
                <a:solidFill>
                  <a:schemeClr val="tx1">
                    <a:lumMod val="50000"/>
                    <a:lumOff val="50000"/>
                  </a:schemeClr>
                </a:solidFill>
              </a:defRPr>
            </a:lvl1pPr>
          </a:lstStyle>
          <a:p>
            <a:pPr lvl="0" rtl="0"/>
            <a:r>
              <a:rPr lang="es-ES" noProof="0"/>
              <a:t>Título</a:t>
            </a:r>
          </a:p>
        </p:txBody>
      </p:sp>
      <p:sp>
        <p:nvSpPr>
          <p:cNvPr id="25" name="Marcador de posición de imagen 15">
            <a:extLst>
              <a:ext uri="{FF2B5EF4-FFF2-40B4-BE49-F238E27FC236}">
                <a16:creationId xmlns:a16="http://schemas.microsoft.com/office/drawing/2014/main" id="{1FED522C-94B3-41E3-A83A-E03843DE7551}"/>
              </a:ext>
            </a:extLst>
          </p:cNvPr>
          <p:cNvSpPr>
            <a:spLocks noGrp="1"/>
          </p:cNvSpPr>
          <p:nvPr>
            <p:ph type="pic" sz="quarter" idx="48"/>
          </p:nvPr>
        </p:nvSpPr>
        <p:spPr>
          <a:xfrm>
            <a:off x="10151313"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693" lvl="0" indent="-266693" algn="ctr" rtl="0"/>
            <a:r>
              <a:rPr lang="es-ES" noProof="0"/>
              <a:t>Haga clic en el icono para agregar una imagen</a:t>
            </a:r>
          </a:p>
        </p:txBody>
      </p:sp>
    </p:spTree>
    <p:extLst>
      <p:ext uri="{BB962C8B-B14F-4D97-AF65-F5344CB8AC3E}">
        <p14:creationId xmlns:p14="http://schemas.microsoft.com/office/powerpoint/2010/main" val="306129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umna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3" name="Marcador de posición de contenido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3600000" cy="503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número de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4">
            <a:extLst>
              <a:ext uri="{FF2B5EF4-FFF2-40B4-BE49-F238E27FC236}">
                <a16:creationId xmlns:a16="http://schemas.microsoft.com/office/drawing/2014/main" id="{16A38E24-EB1C-472F-B631-5DF32F9C4CF5}"/>
              </a:ext>
            </a:extLst>
          </p:cNvPr>
          <p:cNvSpPr>
            <a:spLocks noGrp="1"/>
          </p:cNvSpPr>
          <p:nvPr>
            <p:ph type="body" sz="quarter" idx="12" hasCustomPrompt="1"/>
          </p:nvPr>
        </p:nvSpPr>
        <p:spPr>
          <a:xfrm>
            <a:off x="4301549" y="1152002"/>
            <a:ext cx="3600451"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texto 10">
            <a:extLst>
              <a:ext uri="{FF2B5EF4-FFF2-40B4-BE49-F238E27FC236}">
                <a16:creationId xmlns:a16="http://schemas.microsoft.com/office/drawing/2014/main" id="{5B4A252E-78C9-4F76-98A4-A4B580AD072A}"/>
              </a:ext>
            </a:extLst>
          </p:cNvPr>
          <p:cNvSpPr>
            <a:spLocks noGrp="1"/>
          </p:cNvSpPr>
          <p:nvPr>
            <p:ph type="body" sz="quarter" idx="13" hasCustomPrompt="1"/>
          </p:nvPr>
        </p:nvSpPr>
        <p:spPr>
          <a:xfrm>
            <a:off x="8171549" y="1152002"/>
            <a:ext cx="3600451"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2654388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lumna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ES" noProof="0"/>
              <a:t>Haga clic para editar el estilo de título del patrón</a:t>
            </a:r>
          </a:p>
        </p:txBody>
      </p:sp>
      <p:sp>
        <p:nvSpPr>
          <p:cNvPr id="3" name="Marcador de contenido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2160000" cy="503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número de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5" name="Marcador de tex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413" y="1152527"/>
            <a:ext cx="2160588"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3" name="Marcador de tex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1413" y="1152527"/>
            <a:ext cx="2160588"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5" name="Marcador de texto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6413" y="1148060"/>
            <a:ext cx="2160588"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7" name="Marcador de texto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11413" y="1152527"/>
            <a:ext cx="2160588" cy="50387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974837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1999"/>
            <a:ext cx="11340000" cy="646975"/>
          </a:xfrm>
        </p:spPr>
        <p:txBody>
          <a:bodyPr rtlCol="0"/>
          <a:lstStyle>
            <a:lvl1pPr>
              <a:defRPr sz="3200">
                <a:solidFill>
                  <a:schemeClr val="tx1">
                    <a:lumMod val="75000"/>
                    <a:lumOff val="25000"/>
                  </a:schemeClr>
                </a:solidFill>
              </a:defRPr>
            </a:lvl1pPr>
          </a:lstStyle>
          <a:p>
            <a:pPr rtl="0"/>
            <a:r>
              <a:rPr lang="es-ES" noProof="0" dirty="0"/>
              <a:t>Haga clic para editar el estilo de título del patrón</a:t>
            </a:r>
          </a:p>
        </p:txBody>
      </p:sp>
      <p:sp>
        <p:nvSpPr>
          <p:cNvPr id="3" name="Marcador de posición de texto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472000" cy="360000"/>
          </a:xfrm>
        </p:spPr>
        <p:txBody>
          <a:bodyPr rtlCol="0" anchor="t"/>
          <a:lstStyle>
            <a:lvl1pPr marL="0" indent="0">
              <a:buNone/>
              <a:defRPr sz="2400" b="1">
                <a:solidFill>
                  <a:schemeClr val="tx1">
                    <a:lumMod val="75000"/>
                    <a:lumOff val="2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rtl="0"/>
            <a:r>
              <a:rPr lang="es-ES" noProof="0"/>
              <a:t>Editar estilos de texto del patrón</a:t>
            </a:r>
          </a:p>
        </p:txBody>
      </p:sp>
      <p:sp>
        <p:nvSpPr>
          <p:cNvPr id="4" name="Marcador de posición de contenido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472000" cy="4608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número de diapositiva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8" name="Marcador de texto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99889" y="1584327"/>
            <a:ext cx="5472113" cy="4606925"/>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2" name="Marcador de texto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300000" y="1152527"/>
            <a:ext cx="5472000" cy="358775"/>
          </a:xfrm>
        </p:spPr>
        <p:txBody>
          <a:bodyPr rtlCol="0"/>
          <a:lstStyle>
            <a:lvl1pPr marL="0" indent="0">
              <a:buNone/>
              <a:defRPr sz="2400" b="1"/>
            </a:lvl1pPr>
          </a:lstStyle>
          <a:p>
            <a:pPr lvl="0" rtl="0"/>
            <a:r>
              <a:rPr lang="es-ES" noProof="0"/>
              <a:t>Editar estilos de texto del patrón</a:t>
            </a:r>
          </a:p>
        </p:txBody>
      </p:sp>
      <p:cxnSp>
        <p:nvCxnSpPr>
          <p:cNvPr id="9" name="Conector recto 8">
            <a:extLst>
              <a:ext uri="{FF2B5EF4-FFF2-40B4-BE49-F238E27FC236}">
                <a16:creationId xmlns:a16="http://schemas.microsoft.com/office/drawing/2014/main" id="{0A0FADEC-BFBD-4A6E-B51C-B0DFD4C804F5}"/>
              </a:ext>
              <a:ext uri="{C183D7F6-B498-43B3-948B-1728B52AA6E4}">
                <adec:decorative xmlns:adec="http://schemas.microsoft.com/office/drawing/2017/decorative" val="1"/>
              </a:ext>
            </a:extLst>
          </p:cNvPr>
          <p:cNvCxnSpPr>
            <a:cxnSpLocks/>
          </p:cNvCxnSpPr>
          <p:nvPr userDrawn="1"/>
        </p:nvCxnSpPr>
        <p:spPr>
          <a:xfrm>
            <a:off x="6101944" y="2185853"/>
            <a:ext cx="0" cy="262730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432000" y="432000"/>
            <a:ext cx="11340000" cy="639154"/>
          </a:xfrm>
        </p:spPr>
        <p:txBody>
          <a:bodyPr rtlCol="0"/>
          <a:lstStyle>
            <a:lvl1pPr>
              <a:defRPr sz="3200">
                <a:solidFill>
                  <a:schemeClr val="tx1">
                    <a:lumMod val="75000"/>
                    <a:lumOff val="25000"/>
                  </a:schemeClr>
                </a:solidFill>
              </a:defRPr>
            </a:lvl1pPr>
          </a:lstStyle>
          <a:p>
            <a:pPr rtl="0"/>
            <a:r>
              <a:rPr lang="es-ES" noProof="0" dirty="0"/>
              <a:t>Haga clic para editar el estilo de título del patrón</a:t>
            </a:r>
          </a:p>
        </p:txBody>
      </p:sp>
      <p:sp>
        <p:nvSpPr>
          <p:cNvPr id="7" name="Marcador de posición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
        <p:nvSpPr>
          <p:cNvPr id="2" name="Título 1">
            <a:extLst>
              <a:ext uri="{FF2B5EF4-FFF2-40B4-BE49-F238E27FC236}">
                <a16:creationId xmlns:a16="http://schemas.microsoft.com/office/drawing/2014/main" id="{698C95A7-836C-4CD7-8EB0-6C95903F0A05}"/>
              </a:ext>
            </a:extLst>
          </p:cNvPr>
          <p:cNvSpPr>
            <a:spLocks noGrp="1"/>
          </p:cNvSpPr>
          <p:nvPr>
            <p:ph type="title" hasCustomPrompt="1"/>
          </p:nvPr>
        </p:nvSpPr>
        <p:spPr>
          <a:xfrm>
            <a:off x="432000" y="432000"/>
            <a:ext cx="11340000" cy="665280"/>
          </a:xfrm>
        </p:spPr>
        <p:txBody>
          <a:bodyPr rtlCol="0"/>
          <a:lstStyle>
            <a:lvl1pPr>
              <a:defRPr sz="3200"/>
            </a:lvl1pPr>
          </a:lstStyle>
          <a:p>
            <a:pPr rtl="0"/>
            <a:r>
              <a:rPr lang="es-ES" noProof="0" dirty="0"/>
              <a:t>Haga clic para editar el estilo de título del patrón</a:t>
            </a:r>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Diapositiva de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BFE7395C-ECC0-499F-B0D4-42374649390E}"/>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360037" y="-45000"/>
            <a:ext cx="8843963" cy="6858000"/>
          </a:xfrm>
          <a:prstGeom prst="rect">
            <a:avLst/>
          </a:prstGeom>
        </p:spPr>
      </p:pic>
      <p:sp>
        <p:nvSpPr>
          <p:cNvPr id="7" name="Rectángulo 6">
            <a:extLst>
              <a:ext uri="{FF2B5EF4-FFF2-40B4-BE49-F238E27FC236}">
                <a16:creationId xmlns:a16="http://schemas.microsoft.com/office/drawing/2014/main" id="{39DEB14D-99C8-4663-B06C-08F9CCE96E08}"/>
              </a:ext>
            </a:extLst>
          </p:cNvPr>
          <p:cNvSpPr/>
          <p:nvPr userDrawn="1"/>
        </p:nvSpPr>
        <p:spPr>
          <a:xfrm>
            <a:off x="2" y="0"/>
            <a:ext cx="348778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14" name="Rectángulo 13">
            <a:extLst>
              <a:ext uri="{FF2B5EF4-FFF2-40B4-BE49-F238E27FC236}">
                <a16:creationId xmlns:a16="http://schemas.microsoft.com/office/drawing/2014/main" id="{41A9BD7F-717A-4177-BAD1-D798AE60FFD0}"/>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144000"/>
            <a:ext cx="4860000" cy="6480000"/>
          </a:xfrm>
          <a:solidFill>
            <a:schemeClr val="bg1"/>
          </a:solidFill>
          <a:ln>
            <a:noFill/>
          </a:ln>
        </p:spPr>
        <p:txBody>
          <a:bodyPr lIns="432000" tIns="72000" rIns="288000" bIns="2448000" rtlCol="0" anchor="b"/>
          <a:lstStyle>
            <a:lvl1pPr algn="l">
              <a:defRPr sz="6600">
                <a:solidFill>
                  <a:schemeClr val="tx1">
                    <a:lumMod val="75000"/>
                    <a:lumOff val="25000"/>
                  </a:schemeClr>
                </a:solidFill>
              </a:defRPr>
            </a:lvl1pPr>
          </a:lstStyle>
          <a:p>
            <a:pPr rtl="0"/>
            <a:r>
              <a:rPr lang="es-ES" noProof="0"/>
              <a:t>Gracias</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1038224" y="4504149"/>
            <a:ext cx="3349381" cy="252000"/>
          </a:xfrm>
          <a:noFill/>
        </p:spPr>
        <p:txBody>
          <a:bodyPr lIns="0" tIns="0" rIns="0" bIns="0" rtlCol="0" anchor="t"/>
          <a:lstStyle>
            <a:lvl1pPr marL="0" indent="0" algn="l">
              <a:buNone/>
              <a:defRPr sz="18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rtl="0"/>
            <a:r>
              <a:rPr lang="es-ES" noProof="0"/>
              <a:t>Nombre completo</a:t>
            </a:r>
          </a:p>
        </p:txBody>
      </p:sp>
      <p:sp>
        <p:nvSpPr>
          <p:cNvPr id="5" name="Marcador de texto 4">
            <a:extLst>
              <a:ext uri="{FF2B5EF4-FFF2-40B4-BE49-F238E27FC236}">
                <a16:creationId xmlns:a16="http://schemas.microsoft.com/office/drawing/2014/main" id="{4BFF1D51-2F23-4712-A1F0-725B32B9F42F}"/>
              </a:ext>
            </a:extLst>
          </p:cNvPr>
          <p:cNvSpPr>
            <a:spLocks noGrp="1"/>
          </p:cNvSpPr>
          <p:nvPr>
            <p:ph type="body" sz="quarter" idx="15" hasCustomPrompt="1"/>
          </p:nvPr>
        </p:nvSpPr>
        <p:spPr>
          <a:xfrm>
            <a:off x="1038224" y="4908147"/>
            <a:ext cx="3349381" cy="252000"/>
          </a:xfrm>
        </p:spPr>
        <p:txBody>
          <a:bodyPr rtlCol="0"/>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rtl="0"/>
            <a:r>
              <a:rPr lang="es-ES" noProof="0"/>
              <a:t>Teléfono</a:t>
            </a:r>
          </a:p>
        </p:txBody>
      </p:sp>
      <p:sp>
        <p:nvSpPr>
          <p:cNvPr id="11" name="Marcador de texto 10">
            <a:extLst>
              <a:ext uri="{FF2B5EF4-FFF2-40B4-BE49-F238E27FC236}">
                <a16:creationId xmlns:a16="http://schemas.microsoft.com/office/drawing/2014/main" id="{3BDABCD1-5D5B-40B2-8066-B5C93CEEC105}"/>
              </a:ext>
            </a:extLst>
          </p:cNvPr>
          <p:cNvSpPr>
            <a:spLocks noGrp="1"/>
          </p:cNvSpPr>
          <p:nvPr>
            <p:ph type="body" sz="quarter" idx="16" hasCustomPrompt="1"/>
          </p:nvPr>
        </p:nvSpPr>
        <p:spPr>
          <a:xfrm>
            <a:off x="1038632" y="5312145"/>
            <a:ext cx="3349381" cy="252000"/>
          </a:xfrm>
        </p:spPr>
        <p:txBody>
          <a:bodyPr rtlCol="0"/>
          <a:lstStyle>
            <a:lvl1pPr marL="0" indent="0">
              <a:buNone/>
              <a:defRPr/>
            </a:lvl1pPr>
          </a:lstStyle>
          <a:p>
            <a:pPr lvl="0" rtl="0"/>
            <a:r>
              <a:rPr lang="es-ES" noProof="0"/>
              <a:t>Correo electrónico</a:t>
            </a:r>
          </a:p>
        </p:txBody>
      </p:sp>
      <p:sp>
        <p:nvSpPr>
          <p:cNvPr id="16" name="Marcador de texto 15">
            <a:extLst>
              <a:ext uri="{FF2B5EF4-FFF2-40B4-BE49-F238E27FC236}">
                <a16:creationId xmlns:a16="http://schemas.microsoft.com/office/drawing/2014/main" id="{38902124-F995-42DE-9ABC-A5670119893D}"/>
              </a:ext>
            </a:extLst>
          </p:cNvPr>
          <p:cNvSpPr>
            <a:spLocks noGrp="1"/>
          </p:cNvSpPr>
          <p:nvPr>
            <p:ph type="body" sz="quarter" idx="17" hasCustomPrompt="1"/>
          </p:nvPr>
        </p:nvSpPr>
        <p:spPr>
          <a:xfrm>
            <a:off x="1026095" y="5715372"/>
            <a:ext cx="3350644" cy="252413"/>
          </a:xfrm>
        </p:spPr>
        <p:txBody>
          <a:bodyPr rtlCol="0"/>
          <a:lstStyle>
            <a:lvl1pPr marL="0" indent="0">
              <a:buNone/>
              <a:defRPr/>
            </a:lvl1pPr>
          </a:lstStyle>
          <a:p>
            <a:pPr lvl="0" rtl="0"/>
            <a:r>
              <a:rPr lang="es-ES" noProof="0"/>
              <a:t>Sitio web</a:t>
            </a:r>
          </a:p>
        </p:txBody>
      </p:sp>
    </p:spTree>
    <p:extLst>
      <p:ext uri="{BB962C8B-B14F-4D97-AF65-F5344CB8AC3E}">
        <p14:creationId xmlns:p14="http://schemas.microsoft.com/office/powerpoint/2010/main" val="3104743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3C4608B7-DD3E-4FE7-99F3-5F9903CF962C}"/>
              </a:ext>
            </a:extLst>
          </p:cNvPr>
          <p:cNvSpPr/>
          <p:nvPr userDrawn="1"/>
        </p:nvSpPr>
        <p:spPr>
          <a:xfrm>
            <a:off x="11408063" y="6126183"/>
            <a:ext cx="540000" cy="540000"/>
          </a:xfrm>
          <a:prstGeom prst="rect">
            <a:avLst/>
          </a:pr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6" name="Rectángulo 15">
            <a:extLst>
              <a:ext uri="{FF2B5EF4-FFF2-40B4-BE49-F238E27FC236}">
                <a16:creationId xmlns:a16="http://schemas.microsoft.com/office/drawing/2014/main" id="{0014CD90-8DA5-4100-A913-BD3783FA44B9}"/>
              </a:ext>
            </a:extLst>
          </p:cNvPr>
          <p:cNvSpPr/>
          <p:nvPr userDrawn="1"/>
        </p:nvSpPr>
        <p:spPr>
          <a:xfrm>
            <a:off x="0" y="6780460"/>
            <a:ext cx="12192000" cy="775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Marcador de título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pPr rtl="0"/>
            <a:r>
              <a:rPr lang="es-ES" noProof="0" dirty="0"/>
              <a:t>Haga clic para editar el estilo de título del patrón</a:t>
            </a:r>
          </a:p>
        </p:txBody>
      </p:sp>
      <p:sp>
        <p:nvSpPr>
          <p:cNvPr id="3" name="Marcador de posición de texto 2">
            <a:extLst>
              <a:ext uri="{FF2B5EF4-FFF2-40B4-BE49-F238E27FC236}">
                <a16:creationId xmlns:a16="http://schemas.microsoft.com/office/drawing/2014/main" id="{213AB95C-7DD4-4796-80E4-1B7466A2A037}"/>
              </a:ext>
            </a:extLst>
          </p:cNvPr>
          <p:cNvSpPr>
            <a:spLocks noGrp="1"/>
          </p:cNvSpPr>
          <p:nvPr>
            <p:ph type="body" idx="1"/>
          </p:nvPr>
        </p:nvSpPr>
        <p:spPr>
          <a:xfrm>
            <a:off x="424371" y="1272210"/>
            <a:ext cx="11340000" cy="4660183"/>
          </a:xfrm>
          <a:prstGeom prst="rect">
            <a:avLst/>
          </a:prstGeom>
        </p:spPr>
        <p:txBody>
          <a:bodyPr vert="horz" lIns="0" tIns="0" rIns="0" bIns="0" rtlCol="0">
            <a:no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número de diapositiva 5">
            <a:extLst>
              <a:ext uri="{FF2B5EF4-FFF2-40B4-BE49-F238E27FC236}">
                <a16:creationId xmlns:a16="http://schemas.microsoft.com/office/drawing/2014/main" id="{5ECA3099-A94F-4C3E-BC29-780EDD38F722}"/>
              </a:ext>
            </a:extLst>
          </p:cNvPr>
          <p:cNvSpPr>
            <a:spLocks noGrp="1"/>
          </p:cNvSpPr>
          <p:nvPr>
            <p:ph type="sldNum" sz="quarter" idx="4"/>
          </p:nvPr>
        </p:nvSpPr>
        <p:spPr>
          <a:xfrm>
            <a:off x="11409431" y="6213623"/>
            <a:ext cx="537263" cy="365125"/>
          </a:xfrm>
          <a:prstGeom prst="rect">
            <a:avLst/>
          </a:prstGeom>
        </p:spPr>
        <p:txBody>
          <a:bodyPr vert="horz" lIns="0" tIns="0" rIns="0" bIns="0" rtlCol="0" anchor="ctr"/>
          <a:lstStyle>
            <a:lvl1pPr algn="ctr">
              <a:defRPr sz="1600" b="1" i="0">
                <a:solidFill>
                  <a:schemeClr val="tx1">
                    <a:lumMod val="50000"/>
                    <a:lumOff val="50000"/>
                  </a:schemeClr>
                </a:solidFill>
                <a:latin typeface="+mj-lt"/>
              </a:defRPr>
            </a:lvl1pPr>
          </a:lstStyle>
          <a:p>
            <a:pPr rtl="0"/>
            <a:fld id="{19B51A1E-902D-48AF-9020-955120F399B6}" type="slidenum">
              <a:rPr lang="es-ES" noProof="0" smtClean="0"/>
              <a:pPr rtl="0"/>
              <a:t>‹Nº›</a:t>
            </a:fld>
            <a:endParaRPr lang="es-ES" noProof="0"/>
          </a:p>
        </p:txBody>
      </p:sp>
      <p:cxnSp>
        <p:nvCxnSpPr>
          <p:cNvPr id="12" name="Conector recto 11">
            <a:extLst>
              <a:ext uri="{FF2B5EF4-FFF2-40B4-BE49-F238E27FC236}">
                <a16:creationId xmlns:a16="http://schemas.microsoft.com/office/drawing/2014/main" id="{227520FF-02C3-4FC8-9DD4-6FD4DAE01FE9}"/>
              </a:ext>
            </a:extLst>
          </p:cNvPr>
          <p:cNvCxnSpPr>
            <a:cxnSpLocks/>
          </p:cNvCxnSpPr>
          <p:nvPr userDrawn="1"/>
        </p:nvCxnSpPr>
        <p:spPr>
          <a:xfrm>
            <a:off x="11408063" y="6780192"/>
            <a:ext cx="54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tángulo 18">
            <a:extLst>
              <a:ext uri="{FF2B5EF4-FFF2-40B4-BE49-F238E27FC236}">
                <a16:creationId xmlns:a16="http://schemas.microsoft.com/office/drawing/2014/main" id="{D948D9BA-F531-48FF-BE31-0248EF5CC454}"/>
              </a:ext>
            </a:extLst>
          </p:cNvPr>
          <p:cNvSpPr/>
          <p:nvPr userDrawn="1"/>
        </p:nvSpPr>
        <p:spPr>
          <a:xfrm>
            <a:off x="0" y="6780458"/>
            <a:ext cx="11232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4" name="Rectángulo 6">
            <a:extLst>
              <a:ext uri="{FF2B5EF4-FFF2-40B4-BE49-F238E27FC236}">
                <a16:creationId xmlns:a16="http://schemas.microsoft.com/office/drawing/2014/main" id="{BCC973EA-C8AF-4B29-93CC-A9F4F15E238E}"/>
              </a:ext>
            </a:extLst>
          </p:cNvPr>
          <p:cNvSpPr/>
          <p:nvPr/>
        </p:nvSpPr>
        <p:spPr>
          <a:xfrm flipV="1">
            <a:off x="9937275" y="6181746"/>
            <a:ext cx="124300" cy="10878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 name="connsiteX0" fmla="*/ 4330700 w 4330700"/>
              <a:gd name="connsiteY0" fmla="*/ 588834 h 588834"/>
              <a:gd name="connsiteX1" fmla="*/ 0 w 4330700"/>
              <a:gd name="connsiteY1" fmla="*/ 588834 h 588834"/>
              <a:gd name="connsiteX2" fmla="*/ 0 w 4330700"/>
              <a:gd name="connsiteY2" fmla="*/ 0 h 588834"/>
              <a:gd name="connsiteX0" fmla="*/ 550806 w 550806"/>
              <a:gd name="connsiteY0" fmla="*/ 588834 h 588834"/>
              <a:gd name="connsiteX1" fmla="*/ 0 w 550806"/>
              <a:gd name="connsiteY1" fmla="*/ 588834 h 588834"/>
              <a:gd name="connsiteX2" fmla="*/ 0 w 550806"/>
              <a:gd name="connsiteY2" fmla="*/ 0 h 588834"/>
            </a:gdLst>
            <a:ahLst/>
            <a:cxnLst>
              <a:cxn ang="0">
                <a:pos x="connsiteX0" y="connsiteY0"/>
              </a:cxn>
              <a:cxn ang="0">
                <a:pos x="connsiteX1" y="connsiteY1"/>
              </a:cxn>
              <a:cxn ang="0">
                <a:pos x="connsiteX2" y="connsiteY2"/>
              </a:cxn>
            </a:cxnLst>
            <a:rect l="l" t="t" r="r" b="b"/>
            <a:pathLst>
              <a:path w="550806" h="588834">
                <a:moveTo>
                  <a:pt x="550806" y="588834"/>
                </a:moveTo>
                <a:lnTo>
                  <a:pt x="0" y="588834"/>
                </a:lnTo>
                <a:lnTo>
                  <a:pt x="0" y="0"/>
                </a:ln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100"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50" r:id="rId10"/>
    <p:sldLayoutId id="2147483652" r:id="rId11"/>
    <p:sldLayoutId id="2147483667" r:id="rId12"/>
    <p:sldLayoutId id="2147483668" r:id="rId13"/>
    <p:sldLayoutId id="2147483669" r:id="rId14"/>
    <p:sldLayoutId id="2147483670" r:id="rId15"/>
    <p:sldLayoutId id="2147483671" r:id="rId16"/>
    <p:sldLayoutId id="2147483672" r:id="rId17"/>
    <p:sldLayoutId id="2147483673" r:id="rId18"/>
    <p:sldLayoutId id="2147483656" r:id="rId19"/>
    <p:sldLayoutId id="2147483657" r:id="rId20"/>
    <p:sldLayoutId id="2147483653" r:id="rId21"/>
    <p:sldLayoutId id="2147483654" r:id="rId22"/>
    <p:sldLayoutId id="2147483655" r:id="rId23"/>
    <p:sldLayoutId id="2147483674" r:id="rId24"/>
  </p:sldLayoutIdLst>
  <p:hf hdr="0" dt="0"/>
  <p:txStyles>
    <p:titleStyle>
      <a:lvl1pPr algn="l" defTabSz="914377" rtl="0" eaLnBrk="1" latinLnBrk="0" hangingPunct="1">
        <a:lnSpc>
          <a:spcPct val="90000"/>
        </a:lnSpc>
        <a:spcBef>
          <a:spcPct val="0"/>
        </a:spcBef>
        <a:buNone/>
        <a:defRPr sz="2800" kern="1200" spc="-100" baseline="0">
          <a:solidFill>
            <a:schemeClr val="tx1">
              <a:lumMod val="75000"/>
              <a:lumOff val="25000"/>
            </a:schemeClr>
          </a:solidFill>
          <a:latin typeface="+mj-lt"/>
          <a:ea typeface="+mj-ea"/>
          <a:cs typeface="+mj-cs"/>
        </a:defRPr>
      </a:lvl1pPr>
    </p:titleStyle>
    <p:bodyStyle>
      <a:lvl1pPr marL="266693" indent="-266693" algn="l" defTabSz="914377" rtl="0" eaLnBrk="1" latinLnBrk="0" hangingPunct="1">
        <a:lnSpc>
          <a:spcPct val="90000"/>
        </a:lnSpc>
        <a:spcBef>
          <a:spcPts val="1000"/>
        </a:spcBef>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1pPr>
      <a:lvl2pPr marL="542912" indent="-276218"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05"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298"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2992"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1.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1.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9.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https://www.farmacopea.org.mx/cursos/feum_usp17/SesionIII-2.pdf" TargetMode="Externa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diputados.gob.mx/LeyesBiblio/pdf_mov/Ley_General_de_Salud.pdf"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www.diputados.gob.mx/LeyesBiblio/pdf/126_241218.pdf" TargetMode="External"/><Relationship Id="rId1" Type="http://schemas.openxmlformats.org/officeDocument/2006/relationships/slideLayout" Target="../slideLayouts/slideLayout11.xml"/><Relationship Id="rId4" Type="http://schemas.openxmlformats.org/officeDocument/2006/relationships/hyperlink" Target="https://slideplayer.es/slide/13674666/"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glosario.sld.cu/terminos-farmacologicos/2011/05/03/narcoticoestupefaciente/"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87.png"/></Relationships>
</file>

<file path=ppt/slides/_rels/slide7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hyperlink" Target="http://www.salud.gob.mx/unidades/cdi/legis/lgs/index-t12.htm"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hyperlink" Target="http://www.salud.gob.mx/unidades/cdi/nom/compi/ris.html"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ítulo 21">
            <a:extLst>
              <a:ext uri="{FF2B5EF4-FFF2-40B4-BE49-F238E27FC236}">
                <a16:creationId xmlns:a16="http://schemas.microsoft.com/office/drawing/2014/main" id="{BA160141-042F-4099-856C-C1D62E0FF551}"/>
              </a:ext>
            </a:extLst>
          </p:cNvPr>
          <p:cNvSpPr>
            <a:spLocks noGrp="1"/>
          </p:cNvSpPr>
          <p:nvPr>
            <p:ph type="ctrTitle"/>
          </p:nvPr>
        </p:nvSpPr>
        <p:spPr>
          <a:xfrm>
            <a:off x="144000" y="2493000"/>
            <a:ext cx="4860000" cy="1800000"/>
          </a:xfrm>
          <a:ln>
            <a:solidFill>
              <a:schemeClr val="accent1">
                <a:lumMod val="75000"/>
              </a:schemeClr>
            </a:solidFill>
          </a:ln>
        </p:spPr>
        <p:txBody>
          <a:bodyPr rtlCol="0"/>
          <a:lstStyle/>
          <a:p>
            <a:pPr algn="ctr" rtl="0"/>
            <a:r>
              <a:rPr lang="es-ES" sz="4000" dirty="0"/>
              <a:t>Régimen Jurídico de los Medicamentos</a:t>
            </a:r>
          </a:p>
        </p:txBody>
      </p:sp>
      <p:grpSp>
        <p:nvGrpSpPr>
          <p:cNvPr id="112" name="Grupo 111" descr="Corchetes de énfasis de la imagen&#10;">
            <a:extLst>
              <a:ext uri="{FF2B5EF4-FFF2-40B4-BE49-F238E27FC236}">
                <a16:creationId xmlns:a16="http://schemas.microsoft.com/office/drawing/2014/main" id="{D624720B-51E1-474D-90C6-CD74ED1DA39F}"/>
              </a:ext>
              <a:ext uri="{C183D7F6-B498-43B3-948B-1728B52AA6E4}">
                <adec:decorative xmlns:adec="http://schemas.microsoft.com/office/drawing/2017/decorative" val="1"/>
              </a:ext>
            </a:extLst>
          </p:cNvPr>
          <p:cNvGrpSpPr/>
          <p:nvPr/>
        </p:nvGrpSpPr>
        <p:grpSpPr>
          <a:xfrm>
            <a:off x="144000" y="177800"/>
            <a:ext cx="4860000" cy="6388100"/>
            <a:chOff x="408650" y="404285"/>
            <a:chExt cx="4330700" cy="3164637"/>
          </a:xfrm>
        </p:grpSpPr>
        <p:sp>
          <p:nvSpPr>
            <p:cNvPr id="110" name="Rectángulo 6">
              <a:extLst>
                <a:ext uri="{FF2B5EF4-FFF2-40B4-BE49-F238E27FC236}">
                  <a16:creationId xmlns:a16="http://schemas.microsoft.com/office/drawing/2014/main" id="{E4561AC7-2339-461B-BFF9-BEBEF60974E1}"/>
                </a:ext>
              </a:extLst>
            </p:cNvPr>
            <p:cNvSpPr/>
            <p:nvPr/>
          </p:nvSpPr>
          <p:spPr>
            <a:xfrm>
              <a:off x="408650" y="3386488"/>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111" name="Rectángulo 6">
              <a:extLst>
                <a:ext uri="{FF2B5EF4-FFF2-40B4-BE49-F238E27FC236}">
                  <a16:creationId xmlns:a16="http://schemas.microsoft.com/office/drawing/2014/main" id="{6FFCCB15-66C7-4E86-BF09-14C5B1569970}"/>
                </a:ext>
              </a:extLst>
            </p:cNvPr>
            <p:cNvSpPr/>
            <p:nvPr/>
          </p:nvSpPr>
          <p:spPr>
            <a:xfrm flipV="1">
              <a:off x="408650" y="404285"/>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grpSp>
    </p:spTree>
    <p:extLst>
      <p:ext uri="{BB962C8B-B14F-4D97-AF65-F5344CB8AC3E}">
        <p14:creationId xmlns:p14="http://schemas.microsoft.com/office/powerpoint/2010/main" val="1485234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8EB7F58-3E17-4CD1-9520-D2C5077886D7}"/>
              </a:ext>
            </a:extLst>
          </p:cNvPr>
          <p:cNvSpPr>
            <a:spLocks noGrp="1"/>
          </p:cNvSpPr>
          <p:nvPr>
            <p:ph type="title"/>
          </p:nvPr>
        </p:nvSpPr>
        <p:spPr>
          <a:xfrm>
            <a:off x="280291" y="2995812"/>
            <a:ext cx="5663309" cy="432000"/>
          </a:xfrm>
        </p:spPr>
        <p:txBody>
          <a:bodyPr/>
          <a:lstStyle/>
          <a:p>
            <a:r>
              <a:rPr lang="es-MX" sz="2000" b="1" dirty="0"/>
              <a:t>https://biojuridicayasociados.com/rjm</a:t>
            </a:r>
          </a:p>
        </p:txBody>
      </p:sp>
      <p:sp>
        <p:nvSpPr>
          <p:cNvPr id="9" name="Marcador de texto 8">
            <a:extLst>
              <a:ext uri="{FF2B5EF4-FFF2-40B4-BE49-F238E27FC236}">
                <a16:creationId xmlns:a16="http://schemas.microsoft.com/office/drawing/2014/main" id="{2C1D022D-5C3B-45F0-B953-2FB3CD65DD42}"/>
              </a:ext>
            </a:extLst>
          </p:cNvPr>
          <p:cNvSpPr>
            <a:spLocks noGrp="1"/>
          </p:cNvSpPr>
          <p:nvPr>
            <p:ph type="body" sz="quarter" idx="14"/>
          </p:nvPr>
        </p:nvSpPr>
        <p:spPr>
          <a:xfrm>
            <a:off x="416371" y="3661468"/>
            <a:ext cx="3979863" cy="432000"/>
          </a:xfrm>
        </p:spPr>
        <p:txBody>
          <a:bodyPr/>
          <a:lstStyle/>
          <a:p>
            <a:pPr algn="ctr"/>
            <a:r>
              <a:rPr lang="es-MX" sz="2000" dirty="0"/>
              <a:t>Contraseña: Dalinde2019</a:t>
            </a:r>
          </a:p>
        </p:txBody>
      </p:sp>
      <p:pic>
        <p:nvPicPr>
          <p:cNvPr id="10" name="Marcador de posición de imagen 12">
            <a:extLst>
              <a:ext uri="{FF2B5EF4-FFF2-40B4-BE49-F238E27FC236}">
                <a16:creationId xmlns:a16="http://schemas.microsoft.com/office/drawing/2014/main" id="{F110BBD5-8305-48BB-8341-50967A0D9961}"/>
              </a:ext>
            </a:extLst>
          </p:cNvPr>
          <p:cNvPicPr>
            <a:picLocks noGrp="1" noChangeAspect="1"/>
          </p:cNvPicPr>
          <p:nvPr>
            <p:ph type="pic" sz="quarter" idx="13"/>
          </p:nvPr>
        </p:nvPicPr>
        <p:blipFill>
          <a:blip r:embed="rId2"/>
          <a:srcRect l="6858" r="6858"/>
          <a:stretch>
            <a:fillRect/>
          </a:stretch>
        </p:blipFill>
        <p:spPr>
          <a:xfrm>
            <a:off x="5218113" y="1255713"/>
            <a:ext cx="6973887" cy="3935412"/>
          </a:xfrm>
          <a:prstGeom prst="rect">
            <a:avLst/>
          </a:prstGeom>
        </p:spPr>
      </p:pic>
    </p:spTree>
    <p:extLst>
      <p:ext uri="{BB962C8B-B14F-4D97-AF65-F5344CB8AC3E}">
        <p14:creationId xmlns:p14="http://schemas.microsoft.com/office/powerpoint/2010/main" val="1594924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64B50BC-210A-4254-A28A-550AECBBED53}"/>
              </a:ext>
            </a:extLst>
          </p:cNvPr>
          <p:cNvSpPr>
            <a:spLocks noGrp="1"/>
          </p:cNvSpPr>
          <p:nvPr>
            <p:ph type="title"/>
          </p:nvPr>
        </p:nvSpPr>
        <p:spPr/>
        <p:txBody>
          <a:bodyPr/>
          <a:lstStyle/>
          <a:p>
            <a:r>
              <a:rPr lang="es-MX" dirty="0"/>
              <a:t>DERECHOS HUMANOS Y DERECHOS DIFUSOS</a:t>
            </a:r>
          </a:p>
        </p:txBody>
      </p:sp>
      <p:sp>
        <p:nvSpPr>
          <p:cNvPr id="3" name="Marcador de número de diapositiva 2">
            <a:extLst>
              <a:ext uri="{FF2B5EF4-FFF2-40B4-BE49-F238E27FC236}">
                <a16:creationId xmlns:a16="http://schemas.microsoft.com/office/drawing/2014/main" id="{4202BE47-025D-4255-80BA-D778467AA79A}"/>
              </a:ext>
            </a:extLst>
          </p:cNvPr>
          <p:cNvSpPr>
            <a:spLocks noGrp="1"/>
          </p:cNvSpPr>
          <p:nvPr>
            <p:ph type="sldNum" sz="quarter" idx="11"/>
          </p:nvPr>
        </p:nvSpPr>
        <p:spPr/>
        <p:txBody>
          <a:bodyPr/>
          <a:lstStyle/>
          <a:p>
            <a:pPr rtl="0"/>
            <a:fld id="{19B51A1E-902D-48AF-9020-955120F399B6}" type="slidenum">
              <a:rPr lang="es-ES" noProof="0" smtClean="0"/>
              <a:pPr rtl="0"/>
              <a:t>3</a:t>
            </a:fld>
            <a:endParaRPr lang="es-ES" noProof="0"/>
          </a:p>
        </p:txBody>
      </p:sp>
      <p:sp>
        <p:nvSpPr>
          <p:cNvPr id="8" name="Marcador de texto 7">
            <a:extLst>
              <a:ext uri="{FF2B5EF4-FFF2-40B4-BE49-F238E27FC236}">
                <a16:creationId xmlns:a16="http://schemas.microsoft.com/office/drawing/2014/main" id="{7159F4D3-E234-42B1-A6DF-80A2EAEC3414}"/>
              </a:ext>
            </a:extLst>
          </p:cNvPr>
          <p:cNvSpPr>
            <a:spLocks noGrp="1"/>
          </p:cNvSpPr>
          <p:nvPr>
            <p:ph type="body" sz="quarter" idx="12"/>
          </p:nvPr>
        </p:nvSpPr>
        <p:spPr>
          <a:xfrm>
            <a:off x="445293" y="1628527"/>
            <a:ext cx="5472113" cy="4606925"/>
          </a:xfrm>
        </p:spPr>
        <p:txBody>
          <a:bodyPr/>
          <a:lstStyle/>
          <a:p>
            <a:r>
              <a:rPr lang="es-MX" dirty="0"/>
              <a:t>El derecho a la Salud como Derecho Humano tiene carácter de interdependencia que mantiene con otros derechos, como fue expuesto en la Segunda Gran Conferencia de los Derechos Humanos, celebrada en Viena el 25 de junio de 1993. En el apartado 1 del párrafo 5 se estableció que:</a:t>
            </a:r>
          </a:p>
          <a:p>
            <a:pPr marL="0" indent="0">
              <a:buNone/>
            </a:pPr>
            <a:endParaRPr lang="es-MX" dirty="0"/>
          </a:p>
          <a:p>
            <a:pPr marL="0" indent="0" algn="just">
              <a:buNone/>
            </a:pPr>
            <a:r>
              <a:rPr lang="es-MX" dirty="0"/>
              <a:t> </a:t>
            </a:r>
          </a:p>
        </p:txBody>
      </p:sp>
      <p:sp>
        <p:nvSpPr>
          <p:cNvPr id="9" name="Marcador de texto 8">
            <a:extLst>
              <a:ext uri="{FF2B5EF4-FFF2-40B4-BE49-F238E27FC236}">
                <a16:creationId xmlns:a16="http://schemas.microsoft.com/office/drawing/2014/main" id="{F073523D-B593-4C17-ADC7-4F9556D9E4C5}"/>
              </a:ext>
            </a:extLst>
          </p:cNvPr>
          <p:cNvSpPr>
            <a:spLocks noGrp="1"/>
          </p:cNvSpPr>
          <p:nvPr>
            <p:ph type="body" sz="quarter" idx="13"/>
          </p:nvPr>
        </p:nvSpPr>
        <p:spPr>
          <a:xfrm>
            <a:off x="762000" y="1066876"/>
            <a:ext cx="5472000" cy="358775"/>
          </a:xfrm>
        </p:spPr>
        <p:txBody>
          <a:bodyPr/>
          <a:lstStyle/>
          <a:p>
            <a:r>
              <a:rPr lang="es-MX" dirty="0"/>
              <a:t>Interdependencia</a:t>
            </a:r>
          </a:p>
        </p:txBody>
      </p:sp>
      <p:sp>
        <p:nvSpPr>
          <p:cNvPr id="2" name="Rectángulo 1">
            <a:extLst>
              <a:ext uri="{FF2B5EF4-FFF2-40B4-BE49-F238E27FC236}">
                <a16:creationId xmlns:a16="http://schemas.microsoft.com/office/drawing/2014/main" id="{E25ADFF0-22E3-4027-B496-DE89E0D6ED9A}"/>
              </a:ext>
            </a:extLst>
          </p:cNvPr>
          <p:cNvSpPr/>
          <p:nvPr/>
        </p:nvSpPr>
        <p:spPr>
          <a:xfrm>
            <a:off x="762000" y="3922236"/>
            <a:ext cx="4838700" cy="1754326"/>
          </a:xfrm>
          <a:prstGeom prst="rect">
            <a:avLst/>
          </a:prstGeom>
          <a:solidFill>
            <a:schemeClr val="accent1">
              <a:lumMod val="40000"/>
              <a:lumOff val="60000"/>
            </a:schemeClr>
          </a:solidFill>
        </p:spPr>
        <p:txBody>
          <a:bodyPr wrap="square">
            <a:spAutoFit/>
          </a:bodyPr>
          <a:lstStyle/>
          <a:p>
            <a:pPr algn="just"/>
            <a:r>
              <a:rPr lang="es-MX" dirty="0">
                <a:solidFill>
                  <a:schemeClr val="tx1">
                    <a:lumMod val="75000"/>
                    <a:lumOff val="25000"/>
                  </a:schemeClr>
                </a:solidFill>
              </a:rPr>
              <a:t>“Todos los derechos humanos son universales, indivisibles e interdependientes, y están relacionados entre sí. La comunidad internacional debe tratar los derechos humanos de forma global y de manera justa y equitativa en pie de igualdad y dándoles a todos el mismo peso”. </a:t>
            </a:r>
          </a:p>
        </p:txBody>
      </p:sp>
      <p:pic>
        <p:nvPicPr>
          <p:cNvPr id="4" name="Imagen 3">
            <a:extLst>
              <a:ext uri="{FF2B5EF4-FFF2-40B4-BE49-F238E27FC236}">
                <a16:creationId xmlns:a16="http://schemas.microsoft.com/office/drawing/2014/main" id="{480FC677-FA3D-498F-9A2E-E64189395628}"/>
              </a:ext>
            </a:extLst>
          </p:cNvPr>
          <p:cNvPicPr>
            <a:picLocks noChangeAspect="1"/>
          </p:cNvPicPr>
          <p:nvPr/>
        </p:nvPicPr>
        <p:blipFill>
          <a:blip r:embed="rId2"/>
          <a:stretch>
            <a:fillRect/>
          </a:stretch>
        </p:blipFill>
        <p:spPr>
          <a:xfrm rot="16200000">
            <a:off x="6574784" y="1668005"/>
            <a:ext cx="5116786" cy="2797176"/>
          </a:xfrm>
          <a:prstGeom prst="rect">
            <a:avLst/>
          </a:prstGeom>
        </p:spPr>
      </p:pic>
    </p:spTree>
    <p:extLst>
      <p:ext uri="{BB962C8B-B14F-4D97-AF65-F5344CB8AC3E}">
        <p14:creationId xmlns:p14="http://schemas.microsoft.com/office/powerpoint/2010/main" val="646132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64B50BC-210A-4254-A28A-550AECBBED53}"/>
              </a:ext>
            </a:extLst>
          </p:cNvPr>
          <p:cNvSpPr>
            <a:spLocks noGrp="1"/>
          </p:cNvSpPr>
          <p:nvPr>
            <p:ph type="title"/>
          </p:nvPr>
        </p:nvSpPr>
        <p:spPr/>
        <p:txBody>
          <a:bodyPr/>
          <a:lstStyle/>
          <a:p>
            <a:r>
              <a:rPr lang="es-MX" dirty="0"/>
              <a:t>DERECHO A LA SALUD</a:t>
            </a:r>
          </a:p>
        </p:txBody>
      </p:sp>
      <p:sp>
        <p:nvSpPr>
          <p:cNvPr id="3" name="Marcador de número de diapositiva 2">
            <a:extLst>
              <a:ext uri="{FF2B5EF4-FFF2-40B4-BE49-F238E27FC236}">
                <a16:creationId xmlns:a16="http://schemas.microsoft.com/office/drawing/2014/main" id="{4202BE47-025D-4255-80BA-D778467AA79A}"/>
              </a:ext>
            </a:extLst>
          </p:cNvPr>
          <p:cNvSpPr>
            <a:spLocks noGrp="1"/>
          </p:cNvSpPr>
          <p:nvPr>
            <p:ph type="sldNum" sz="quarter" idx="11"/>
          </p:nvPr>
        </p:nvSpPr>
        <p:spPr/>
        <p:txBody>
          <a:bodyPr/>
          <a:lstStyle/>
          <a:p>
            <a:pPr rtl="0"/>
            <a:fld id="{19B51A1E-902D-48AF-9020-955120F399B6}" type="slidenum">
              <a:rPr lang="es-ES" noProof="0" smtClean="0"/>
              <a:pPr rtl="0"/>
              <a:t>4</a:t>
            </a:fld>
            <a:endParaRPr lang="es-ES" noProof="0"/>
          </a:p>
        </p:txBody>
      </p:sp>
      <p:sp>
        <p:nvSpPr>
          <p:cNvPr id="8" name="Marcador de texto 7">
            <a:extLst>
              <a:ext uri="{FF2B5EF4-FFF2-40B4-BE49-F238E27FC236}">
                <a16:creationId xmlns:a16="http://schemas.microsoft.com/office/drawing/2014/main" id="{7159F4D3-E234-42B1-A6DF-80A2EAEC3414}"/>
              </a:ext>
            </a:extLst>
          </p:cNvPr>
          <p:cNvSpPr>
            <a:spLocks noGrp="1"/>
          </p:cNvSpPr>
          <p:nvPr>
            <p:ph type="body" sz="quarter" idx="12"/>
          </p:nvPr>
        </p:nvSpPr>
        <p:spPr>
          <a:xfrm>
            <a:off x="6299887" y="1789260"/>
            <a:ext cx="5472113" cy="4606925"/>
          </a:xfrm>
        </p:spPr>
        <p:txBody>
          <a:bodyPr/>
          <a:lstStyle/>
          <a:p>
            <a:pPr marL="0" indent="0" algn="just">
              <a:buNone/>
            </a:pPr>
            <a:r>
              <a:rPr lang="es-MX" dirty="0"/>
              <a:t>La mujer y el hombre son iguales ante la ley. Ésta protegerá la organización y el desarrollo de la familia.</a:t>
            </a:r>
          </a:p>
          <a:p>
            <a:pPr marL="0" indent="0" algn="just">
              <a:buNone/>
            </a:pPr>
            <a:r>
              <a:rPr lang="es-MX" dirty="0"/>
              <a:t>Toda persona tiene derecho a decidir de manera libre, responsable e informada sobre el número y el espaciamiento de sus hijos.</a:t>
            </a:r>
          </a:p>
          <a:p>
            <a:pPr marL="0" indent="0" algn="just">
              <a:buNone/>
            </a:pPr>
            <a:r>
              <a:rPr lang="es-MX" dirty="0"/>
              <a:t> …</a:t>
            </a:r>
          </a:p>
          <a:p>
            <a:pPr marL="0" indent="0" algn="just">
              <a:buNone/>
            </a:pPr>
            <a:r>
              <a:rPr lang="es-MX" dirty="0"/>
              <a:t>Toda persona tiene derecho a la alimentación nutritiva, suficiente y de calidad. El Estado lo garantizará.</a:t>
            </a:r>
          </a:p>
          <a:p>
            <a:pPr marL="0" indent="0" algn="just">
              <a:buNone/>
            </a:pPr>
            <a:r>
              <a:rPr lang="es-MX" dirty="0"/>
              <a:t> …</a:t>
            </a:r>
          </a:p>
          <a:p>
            <a:pPr marL="0" indent="0" algn="just">
              <a:buNone/>
            </a:pPr>
            <a:r>
              <a:rPr lang="es-MX" dirty="0"/>
              <a:t>Toda persona tiene derecho a la protección de la salud. </a:t>
            </a:r>
            <a:r>
              <a:rPr lang="es-MX" b="1" dirty="0"/>
              <a:t>La Ley definirá las bases y modalidades para el acceso a los servicios de salud </a:t>
            </a:r>
            <a:r>
              <a:rPr lang="es-MX" dirty="0"/>
              <a:t>y establecerá la concurrencia de la Federación y las entidades federativas en materia de salubridad general, conforme a lo que dispone la fracción XVI del artículo 73 de esta Constitución.</a:t>
            </a:r>
          </a:p>
          <a:p>
            <a:pPr marL="0" indent="0" algn="just">
              <a:buNone/>
            </a:pPr>
            <a:r>
              <a:rPr lang="es-MX" dirty="0"/>
              <a:t> </a:t>
            </a:r>
          </a:p>
        </p:txBody>
      </p:sp>
      <p:sp>
        <p:nvSpPr>
          <p:cNvPr id="9" name="Marcador de texto 8">
            <a:extLst>
              <a:ext uri="{FF2B5EF4-FFF2-40B4-BE49-F238E27FC236}">
                <a16:creationId xmlns:a16="http://schemas.microsoft.com/office/drawing/2014/main" id="{F073523D-B593-4C17-ADC7-4F9556D9E4C5}"/>
              </a:ext>
            </a:extLst>
          </p:cNvPr>
          <p:cNvSpPr>
            <a:spLocks noGrp="1"/>
          </p:cNvSpPr>
          <p:nvPr>
            <p:ph type="body" sz="quarter" idx="13"/>
          </p:nvPr>
        </p:nvSpPr>
        <p:spPr/>
        <p:txBody>
          <a:bodyPr/>
          <a:lstStyle/>
          <a:p>
            <a:r>
              <a:rPr lang="es-MX" dirty="0"/>
              <a:t>Artículo 4° Constitucional</a:t>
            </a:r>
          </a:p>
        </p:txBody>
      </p:sp>
      <p:pic>
        <p:nvPicPr>
          <p:cNvPr id="10" name="Imagen 9">
            <a:extLst>
              <a:ext uri="{FF2B5EF4-FFF2-40B4-BE49-F238E27FC236}">
                <a16:creationId xmlns:a16="http://schemas.microsoft.com/office/drawing/2014/main" id="{925B1B32-A052-4622-B647-60683AA7477C}"/>
              </a:ext>
            </a:extLst>
          </p:cNvPr>
          <p:cNvPicPr>
            <a:picLocks noChangeAspect="1"/>
          </p:cNvPicPr>
          <p:nvPr/>
        </p:nvPicPr>
        <p:blipFill>
          <a:blip r:embed="rId2"/>
          <a:stretch>
            <a:fillRect/>
          </a:stretch>
        </p:blipFill>
        <p:spPr>
          <a:xfrm>
            <a:off x="1207660" y="995672"/>
            <a:ext cx="3640508" cy="5495026"/>
          </a:xfrm>
          <a:prstGeom prst="rect">
            <a:avLst/>
          </a:prstGeom>
        </p:spPr>
      </p:pic>
    </p:spTree>
    <p:extLst>
      <p:ext uri="{BB962C8B-B14F-4D97-AF65-F5344CB8AC3E}">
        <p14:creationId xmlns:p14="http://schemas.microsoft.com/office/powerpoint/2010/main" val="123783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A2BA6C59-0843-4637-BA28-73974E6B96D6}"/>
              </a:ext>
            </a:extLst>
          </p:cNvPr>
          <p:cNvSpPr>
            <a:spLocks noGrp="1"/>
          </p:cNvSpPr>
          <p:nvPr>
            <p:ph sz="half" idx="2"/>
          </p:nvPr>
        </p:nvSpPr>
        <p:spPr/>
        <p:txBody>
          <a:bodyPr/>
          <a:lstStyle/>
          <a:p>
            <a:pPr marL="0" indent="0" algn="just">
              <a:buNone/>
            </a:pPr>
            <a:r>
              <a:rPr lang="es-MX" dirty="0"/>
              <a:t>Toda persona tiene derecho a un medio ambiente sano para su desarrollo y bienestar. El Estado garantizará el respeto a este derecho. El daño y deterioro ambiental generará responsabilidad para quien lo provoque en términos de lo dispuesto por la ley.</a:t>
            </a:r>
          </a:p>
          <a:p>
            <a:pPr marL="0" indent="0" algn="just">
              <a:buNone/>
            </a:pPr>
            <a:r>
              <a:rPr lang="es-MX" dirty="0"/>
              <a:t> …</a:t>
            </a:r>
          </a:p>
          <a:p>
            <a:pPr marL="0" indent="0" algn="just">
              <a:buNone/>
            </a:pPr>
            <a:r>
              <a:rPr lang="es-MX" dirty="0"/>
              <a:t>Toda persona tiene derecho al acceso, disposición y saneamiento de agua para consumo personal y doméstico en forma suficiente, salubre, aceptable y asequible. El Estado garantizará este derecho y la ley definirá las bases, apoyos y modalidades para el acceso y uso equitativo y sustentable de los recursos hídricos.. </a:t>
            </a:r>
          </a:p>
          <a:p>
            <a:pPr marL="0" indent="0">
              <a:buNone/>
            </a:pPr>
            <a:endParaRPr lang="es-MX" dirty="0"/>
          </a:p>
        </p:txBody>
      </p:sp>
      <p:sp>
        <p:nvSpPr>
          <p:cNvPr id="6" name="Marcador de número de diapositiva 5">
            <a:extLst>
              <a:ext uri="{FF2B5EF4-FFF2-40B4-BE49-F238E27FC236}">
                <a16:creationId xmlns:a16="http://schemas.microsoft.com/office/drawing/2014/main" id="{9C4A538F-88CA-4875-A554-221D0BC4B213}"/>
              </a:ext>
            </a:extLst>
          </p:cNvPr>
          <p:cNvSpPr>
            <a:spLocks noGrp="1"/>
          </p:cNvSpPr>
          <p:nvPr>
            <p:ph type="sldNum" sz="quarter" idx="11"/>
          </p:nvPr>
        </p:nvSpPr>
        <p:spPr/>
        <p:txBody>
          <a:bodyPr/>
          <a:lstStyle/>
          <a:p>
            <a:pPr rtl="0"/>
            <a:fld id="{19B51A1E-902D-48AF-9020-955120F399B6}" type="slidenum">
              <a:rPr lang="es-ES" noProof="0" smtClean="0"/>
              <a:pPr rtl="0"/>
              <a:t>5</a:t>
            </a:fld>
            <a:endParaRPr lang="es-ES" noProof="0"/>
          </a:p>
        </p:txBody>
      </p:sp>
      <p:sp>
        <p:nvSpPr>
          <p:cNvPr id="9" name="Rectángulo 8">
            <a:extLst>
              <a:ext uri="{FF2B5EF4-FFF2-40B4-BE49-F238E27FC236}">
                <a16:creationId xmlns:a16="http://schemas.microsoft.com/office/drawing/2014/main" id="{76D9073F-165A-46C4-8ECA-9EEA1FC2DECC}"/>
              </a:ext>
            </a:extLst>
          </p:cNvPr>
          <p:cNvSpPr/>
          <p:nvPr/>
        </p:nvSpPr>
        <p:spPr>
          <a:xfrm>
            <a:off x="245306" y="5061693"/>
            <a:ext cx="5850694" cy="923330"/>
          </a:xfrm>
          <a:prstGeom prst="rect">
            <a:avLst/>
          </a:prstGeom>
          <a:solidFill>
            <a:schemeClr val="accent1">
              <a:lumMod val="40000"/>
              <a:lumOff val="60000"/>
            </a:schemeClr>
          </a:solidFill>
        </p:spPr>
        <p:txBody>
          <a:bodyPr wrap="square">
            <a:spAutoFit/>
          </a:bodyPr>
          <a:lstStyle/>
          <a:p>
            <a:pPr algn="just"/>
            <a:r>
              <a:rPr lang="es-MX" dirty="0">
                <a:solidFill>
                  <a:schemeClr val="tx1">
                    <a:lumMod val="75000"/>
                    <a:lumOff val="25000"/>
                  </a:schemeClr>
                </a:solidFill>
              </a:rPr>
              <a:t>Aunado a lo anterior el artículo 73 fracción XVI nos menciona que el congreso de la unión puede legislar en materia de salubridad</a:t>
            </a:r>
          </a:p>
        </p:txBody>
      </p:sp>
      <p:sp>
        <p:nvSpPr>
          <p:cNvPr id="10" name="Marcador de texto 8">
            <a:extLst>
              <a:ext uri="{FF2B5EF4-FFF2-40B4-BE49-F238E27FC236}">
                <a16:creationId xmlns:a16="http://schemas.microsoft.com/office/drawing/2014/main" id="{22E4A654-5DA8-4C3A-82DD-89DA49A6631C}"/>
              </a:ext>
            </a:extLst>
          </p:cNvPr>
          <p:cNvSpPr>
            <a:spLocks noGrp="1"/>
          </p:cNvSpPr>
          <p:nvPr>
            <p:ph type="title"/>
          </p:nvPr>
        </p:nvSpPr>
        <p:spPr>
          <a:xfrm>
            <a:off x="431800" y="431800"/>
            <a:ext cx="11339513" cy="774148"/>
          </a:xfrm>
        </p:spPr>
        <p:txBody>
          <a:bodyPr/>
          <a:lstStyle/>
          <a:p>
            <a:r>
              <a:rPr lang="es-MX" dirty="0"/>
              <a:t>Artículo 4° Constitucional</a:t>
            </a:r>
          </a:p>
        </p:txBody>
      </p:sp>
      <p:pic>
        <p:nvPicPr>
          <p:cNvPr id="11" name="Imagen 10">
            <a:extLst>
              <a:ext uri="{FF2B5EF4-FFF2-40B4-BE49-F238E27FC236}">
                <a16:creationId xmlns:a16="http://schemas.microsoft.com/office/drawing/2014/main" id="{B8AAD474-3A71-4266-AA5C-165BF29CA600}"/>
              </a:ext>
            </a:extLst>
          </p:cNvPr>
          <p:cNvPicPr>
            <a:picLocks noChangeAspect="1"/>
          </p:cNvPicPr>
          <p:nvPr/>
        </p:nvPicPr>
        <p:blipFill>
          <a:blip r:embed="rId2"/>
          <a:stretch>
            <a:fillRect/>
          </a:stretch>
        </p:blipFill>
        <p:spPr>
          <a:xfrm>
            <a:off x="7059574" y="215900"/>
            <a:ext cx="4157857" cy="6426200"/>
          </a:xfrm>
          <a:prstGeom prst="rect">
            <a:avLst/>
          </a:prstGeom>
        </p:spPr>
      </p:pic>
    </p:spTree>
    <p:extLst>
      <p:ext uri="{BB962C8B-B14F-4D97-AF65-F5344CB8AC3E}">
        <p14:creationId xmlns:p14="http://schemas.microsoft.com/office/powerpoint/2010/main" val="4018066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6E0EF6-DA41-42C7-ACC5-DDF6DD2CB2C5}"/>
              </a:ext>
            </a:extLst>
          </p:cNvPr>
          <p:cNvSpPr>
            <a:spLocks noGrp="1"/>
          </p:cNvSpPr>
          <p:nvPr>
            <p:ph type="title"/>
          </p:nvPr>
        </p:nvSpPr>
        <p:spPr/>
        <p:txBody>
          <a:bodyPr/>
          <a:lstStyle/>
          <a:p>
            <a:r>
              <a:rPr lang="es-MX" dirty="0"/>
              <a:t>Organización Mundial de la Salud OMS</a:t>
            </a:r>
          </a:p>
        </p:txBody>
      </p:sp>
      <p:sp>
        <p:nvSpPr>
          <p:cNvPr id="3" name="Marcador de texto 2">
            <a:extLst>
              <a:ext uri="{FF2B5EF4-FFF2-40B4-BE49-F238E27FC236}">
                <a16:creationId xmlns:a16="http://schemas.microsoft.com/office/drawing/2014/main" id="{6473EAA9-DC79-4D6D-A80F-C9DFD709E054}"/>
              </a:ext>
            </a:extLst>
          </p:cNvPr>
          <p:cNvSpPr>
            <a:spLocks noGrp="1"/>
          </p:cNvSpPr>
          <p:nvPr>
            <p:ph type="body" idx="4294967295"/>
          </p:nvPr>
        </p:nvSpPr>
        <p:spPr>
          <a:xfrm>
            <a:off x="6300000" y="1654102"/>
            <a:ext cx="5472000" cy="1177132"/>
          </a:xfrm>
        </p:spPr>
        <p:txBody>
          <a:bodyPr/>
          <a:lstStyle/>
          <a:p>
            <a:pPr algn="just"/>
            <a:r>
              <a:rPr lang="es-MX" dirty="0"/>
              <a:t>Es un estado de completo bienestar físico, mental y social, y no solamente la ausencia de afecciones o enfermedades. </a:t>
            </a:r>
          </a:p>
          <a:p>
            <a:pPr algn="just"/>
            <a:endParaRPr lang="es-MX" dirty="0"/>
          </a:p>
        </p:txBody>
      </p:sp>
      <p:sp>
        <p:nvSpPr>
          <p:cNvPr id="4" name="Marcador de contenido 3">
            <a:extLst>
              <a:ext uri="{FF2B5EF4-FFF2-40B4-BE49-F238E27FC236}">
                <a16:creationId xmlns:a16="http://schemas.microsoft.com/office/drawing/2014/main" id="{9B1898D2-2F3B-4805-8115-06534982C58A}"/>
              </a:ext>
            </a:extLst>
          </p:cNvPr>
          <p:cNvSpPr>
            <a:spLocks noGrp="1"/>
          </p:cNvSpPr>
          <p:nvPr>
            <p:ph sz="half" idx="2"/>
          </p:nvPr>
        </p:nvSpPr>
        <p:spPr>
          <a:xfrm>
            <a:off x="6300000" y="3621336"/>
            <a:ext cx="5472000" cy="2396377"/>
          </a:xfrm>
        </p:spPr>
        <p:txBody>
          <a:bodyPr/>
          <a:lstStyle/>
          <a:p>
            <a:pPr algn="just"/>
            <a:r>
              <a:rPr lang="es-MX" dirty="0"/>
              <a:t>La cita procede del Preámbulo de la Constitución de la Organización Mundial de la Salud, que fue adoptada por la Conferencia Sanitaria Internacional, celebrada en Nueva York del 19 de junio al 22 de julio de 1946, firmada el 22 de julio de 1946 por los representantes de 61 Estados (</a:t>
            </a:r>
            <a:r>
              <a:rPr lang="es-MX" dirty="0" err="1"/>
              <a:t>Official</a:t>
            </a:r>
            <a:r>
              <a:rPr lang="es-MX" dirty="0"/>
              <a:t> </a:t>
            </a:r>
            <a:r>
              <a:rPr lang="es-MX" dirty="0" err="1"/>
              <a:t>Records</a:t>
            </a:r>
            <a:r>
              <a:rPr lang="es-MX" dirty="0"/>
              <a:t> </a:t>
            </a:r>
            <a:r>
              <a:rPr lang="es-MX" dirty="0" err="1"/>
              <a:t>of</a:t>
            </a:r>
            <a:r>
              <a:rPr lang="es-MX" dirty="0"/>
              <a:t> </a:t>
            </a:r>
            <a:r>
              <a:rPr lang="es-MX" dirty="0" err="1"/>
              <a:t>the</a:t>
            </a:r>
            <a:r>
              <a:rPr lang="es-MX" dirty="0"/>
              <a:t> </a:t>
            </a:r>
            <a:r>
              <a:rPr lang="es-MX" dirty="0" err="1"/>
              <a:t>World</a:t>
            </a:r>
            <a:r>
              <a:rPr lang="es-MX" dirty="0"/>
              <a:t> </a:t>
            </a:r>
            <a:r>
              <a:rPr lang="es-MX" dirty="0" err="1"/>
              <a:t>Health</a:t>
            </a:r>
            <a:r>
              <a:rPr lang="es-MX" dirty="0"/>
              <a:t> </a:t>
            </a:r>
            <a:r>
              <a:rPr lang="es-MX" dirty="0" err="1"/>
              <a:t>Organization</a:t>
            </a:r>
            <a:r>
              <a:rPr lang="es-MX" dirty="0"/>
              <a:t>, </a:t>
            </a:r>
            <a:r>
              <a:rPr lang="es-MX" dirty="0" err="1"/>
              <a:t>Nº</a:t>
            </a:r>
            <a:r>
              <a:rPr lang="es-MX" dirty="0"/>
              <a:t> 2, p. 100), y entró en vigor el 7 de abril de 1948. La definición no ha sido modificada desde 1948</a:t>
            </a:r>
          </a:p>
        </p:txBody>
      </p:sp>
      <p:sp>
        <p:nvSpPr>
          <p:cNvPr id="6" name="Marcador de número de diapositiva 5">
            <a:extLst>
              <a:ext uri="{FF2B5EF4-FFF2-40B4-BE49-F238E27FC236}">
                <a16:creationId xmlns:a16="http://schemas.microsoft.com/office/drawing/2014/main" id="{1CA0C51E-373C-4351-A438-356B0B30E88C}"/>
              </a:ext>
            </a:extLst>
          </p:cNvPr>
          <p:cNvSpPr>
            <a:spLocks noGrp="1"/>
          </p:cNvSpPr>
          <p:nvPr>
            <p:ph type="sldNum" sz="quarter" idx="11"/>
          </p:nvPr>
        </p:nvSpPr>
        <p:spPr/>
        <p:txBody>
          <a:bodyPr/>
          <a:lstStyle/>
          <a:p>
            <a:pPr rtl="0"/>
            <a:fld id="{19B51A1E-902D-48AF-9020-955120F399B6}" type="slidenum">
              <a:rPr lang="es-ES" noProof="0" smtClean="0"/>
              <a:pPr rtl="0"/>
              <a:t>6</a:t>
            </a:fld>
            <a:endParaRPr lang="es-ES" noProof="0"/>
          </a:p>
        </p:txBody>
      </p:sp>
      <p:pic>
        <p:nvPicPr>
          <p:cNvPr id="9" name="Imagen 8">
            <a:extLst>
              <a:ext uri="{FF2B5EF4-FFF2-40B4-BE49-F238E27FC236}">
                <a16:creationId xmlns:a16="http://schemas.microsoft.com/office/drawing/2014/main" id="{F10D04C7-C554-4E59-9035-01E341BB86B6}"/>
              </a:ext>
            </a:extLst>
          </p:cNvPr>
          <p:cNvPicPr>
            <a:picLocks noChangeAspect="1"/>
          </p:cNvPicPr>
          <p:nvPr/>
        </p:nvPicPr>
        <p:blipFill>
          <a:blip r:embed="rId2"/>
          <a:stretch>
            <a:fillRect/>
          </a:stretch>
        </p:blipFill>
        <p:spPr>
          <a:xfrm>
            <a:off x="-19026" y="1654102"/>
            <a:ext cx="5911027" cy="3694392"/>
          </a:xfrm>
          <a:prstGeom prst="rect">
            <a:avLst/>
          </a:prstGeom>
        </p:spPr>
      </p:pic>
    </p:spTree>
    <p:extLst>
      <p:ext uri="{BB962C8B-B14F-4D97-AF65-F5344CB8AC3E}">
        <p14:creationId xmlns:p14="http://schemas.microsoft.com/office/powerpoint/2010/main" val="156601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234A39-A285-461A-AEC1-2028C6C739EF}"/>
              </a:ext>
            </a:extLst>
          </p:cNvPr>
          <p:cNvSpPr>
            <a:spLocks noGrp="1"/>
          </p:cNvSpPr>
          <p:nvPr>
            <p:ph type="title"/>
          </p:nvPr>
        </p:nvSpPr>
        <p:spPr>
          <a:xfrm>
            <a:off x="432000" y="431999"/>
            <a:ext cx="11340000" cy="1129630"/>
          </a:xfrm>
        </p:spPr>
        <p:txBody>
          <a:bodyPr/>
          <a:lstStyle/>
          <a:p>
            <a:r>
              <a:rPr lang="es-MX" sz="3200" dirty="0"/>
              <a:t>¿Porqué no podemos definir la salud  solamente como la ausencia de  enfermedades o afecciones ?</a:t>
            </a:r>
          </a:p>
        </p:txBody>
      </p:sp>
      <p:sp>
        <p:nvSpPr>
          <p:cNvPr id="6" name="Marcador de número de diapositiva 5">
            <a:extLst>
              <a:ext uri="{FF2B5EF4-FFF2-40B4-BE49-F238E27FC236}">
                <a16:creationId xmlns:a16="http://schemas.microsoft.com/office/drawing/2014/main" id="{A4F5BF24-FE41-4673-B989-29C9DCA57E62}"/>
              </a:ext>
            </a:extLst>
          </p:cNvPr>
          <p:cNvSpPr>
            <a:spLocks noGrp="1"/>
          </p:cNvSpPr>
          <p:nvPr>
            <p:ph type="sldNum" sz="quarter" idx="11"/>
          </p:nvPr>
        </p:nvSpPr>
        <p:spPr/>
        <p:txBody>
          <a:bodyPr/>
          <a:lstStyle/>
          <a:p>
            <a:pPr rtl="0"/>
            <a:fld id="{19B51A1E-902D-48AF-9020-955120F399B6}" type="slidenum">
              <a:rPr lang="es-ES" noProof="0" smtClean="0"/>
              <a:pPr rtl="0"/>
              <a:t>7</a:t>
            </a:fld>
            <a:endParaRPr lang="es-ES" noProof="0"/>
          </a:p>
        </p:txBody>
      </p:sp>
      <p:sp>
        <p:nvSpPr>
          <p:cNvPr id="7" name="Marcador de texto 6">
            <a:extLst>
              <a:ext uri="{FF2B5EF4-FFF2-40B4-BE49-F238E27FC236}">
                <a16:creationId xmlns:a16="http://schemas.microsoft.com/office/drawing/2014/main" id="{B231489A-C303-4ACB-A076-3B0D1E1CDF35}"/>
              </a:ext>
            </a:extLst>
          </p:cNvPr>
          <p:cNvSpPr>
            <a:spLocks noGrp="1"/>
          </p:cNvSpPr>
          <p:nvPr>
            <p:ph type="body" sz="quarter" idx="12"/>
          </p:nvPr>
        </p:nvSpPr>
        <p:spPr>
          <a:xfrm>
            <a:off x="6299889" y="2400300"/>
            <a:ext cx="5472113" cy="3790952"/>
          </a:xfrm>
        </p:spPr>
        <p:txBody>
          <a:bodyPr/>
          <a:lstStyle/>
          <a:p>
            <a:pPr marL="0" indent="0" algn="just">
              <a:buNone/>
            </a:pPr>
            <a:r>
              <a:rPr lang="es-MX" sz="2400" dirty="0"/>
              <a:t>Por que muchas veces de cuestiones sicológicas derivan padecimientos físicos y como seres sociales que necesitan de la convivencia de otros seres humanos para un desarrollo estable; </a:t>
            </a:r>
          </a:p>
        </p:txBody>
      </p:sp>
      <p:pic>
        <p:nvPicPr>
          <p:cNvPr id="2050" name="Picture 2" descr="Resultado de imagen para salud y otras disciplinas">
            <a:extLst>
              <a:ext uri="{FF2B5EF4-FFF2-40B4-BE49-F238E27FC236}">
                <a16:creationId xmlns:a16="http://schemas.microsoft.com/office/drawing/2014/main" id="{A436B7E4-2994-4242-9DD7-95135EEB1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580" y="1611742"/>
            <a:ext cx="5569532" cy="3480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32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arcador de contenido 14">
            <a:extLst>
              <a:ext uri="{FF2B5EF4-FFF2-40B4-BE49-F238E27FC236}">
                <a16:creationId xmlns:a16="http://schemas.microsoft.com/office/drawing/2014/main" id="{270602AB-1339-4A23-8AF0-C03A721FB8CB}"/>
              </a:ext>
            </a:extLst>
          </p:cNvPr>
          <p:cNvSpPr>
            <a:spLocks noGrp="1"/>
          </p:cNvSpPr>
          <p:nvPr>
            <p:ph idx="1"/>
          </p:nvPr>
        </p:nvSpPr>
        <p:spPr>
          <a:xfrm>
            <a:off x="699265" y="1412168"/>
            <a:ext cx="4810238" cy="4660183"/>
          </a:xfrm>
        </p:spPr>
        <p:txBody>
          <a:bodyPr/>
          <a:lstStyle/>
          <a:p>
            <a:r>
              <a:rPr lang="es-MX" dirty="0"/>
              <a:t>Ley General de Salud,</a:t>
            </a:r>
          </a:p>
          <a:p>
            <a:r>
              <a:rPr lang="es-MX" dirty="0"/>
              <a:t>Ley del Instituto de Seguridad Social para las Fuerzas Armadas, </a:t>
            </a:r>
          </a:p>
          <a:p>
            <a:r>
              <a:rPr lang="es-MX" dirty="0"/>
              <a:t>Ley del Instituto de Seguridad y Servicios Sociales para los Trabajadores del Estado, la Ley del Seguro Social, </a:t>
            </a:r>
          </a:p>
          <a:p>
            <a:r>
              <a:rPr lang="es-MX" dirty="0"/>
              <a:t>Reglamento de la Ley General de Salud en Materia de Investigación para la Salud,</a:t>
            </a:r>
          </a:p>
          <a:p>
            <a:r>
              <a:rPr lang="es-MX" dirty="0"/>
              <a:t>Reglamento de la Ley General de Salud en Materia de Servicios de Atención Médica, </a:t>
            </a:r>
          </a:p>
          <a:p>
            <a:r>
              <a:rPr lang="es-MX" b="1" dirty="0"/>
              <a:t>82 Normas Oficiales Mexicanas correlativas a este derecho.</a:t>
            </a:r>
          </a:p>
        </p:txBody>
      </p:sp>
      <p:sp>
        <p:nvSpPr>
          <p:cNvPr id="6" name="Marcador de número de diapositiva 5">
            <a:extLst>
              <a:ext uri="{FF2B5EF4-FFF2-40B4-BE49-F238E27FC236}">
                <a16:creationId xmlns:a16="http://schemas.microsoft.com/office/drawing/2014/main" id="{741F5A64-6AA1-4647-B1A8-C4A67AB28259}"/>
              </a:ext>
            </a:extLst>
          </p:cNvPr>
          <p:cNvSpPr>
            <a:spLocks noGrp="1"/>
          </p:cNvSpPr>
          <p:nvPr>
            <p:ph type="sldNum" sz="quarter" idx="11"/>
          </p:nvPr>
        </p:nvSpPr>
        <p:spPr/>
        <p:txBody>
          <a:bodyPr/>
          <a:lstStyle/>
          <a:p>
            <a:pPr rtl="0"/>
            <a:fld id="{19B51A1E-902D-48AF-9020-955120F399B6}" type="slidenum">
              <a:rPr lang="es-ES" noProof="0" smtClean="0"/>
              <a:pPr rtl="0"/>
              <a:t>8</a:t>
            </a:fld>
            <a:endParaRPr lang="es-ES" noProof="0"/>
          </a:p>
        </p:txBody>
      </p:sp>
      <p:sp>
        <p:nvSpPr>
          <p:cNvPr id="14" name="Título 13">
            <a:extLst>
              <a:ext uri="{FF2B5EF4-FFF2-40B4-BE49-F238E27FC236}">
                <a16:creationId xmlns:a16="http://schemas.microsoft.com/office/drawing/2014/main" id="{6462797B-5E5C-4B5C-97AB-204D31A4CC89}"/>
              </a:ext>
            </a:extLst>
          </p:cNvPr>
          <p:cNvSpPr>
            <a:spLocks noGrp="1"/>
          </p:cNvSpPr>
          <p:nvPr>
            <p:ph type="title"/>
          </p:nvPr>
        </p:nvSpPr>
        <p:spPr/>
        <p:txBody>
          <a:bodyPr/>
          <a:lstStyle/>
          <a:p>
            <a:r>
              <a:rPr lang="es-MX" dirty="0"/>
              <a:t>FACULTADES REGLAMENTARIAS</a:t>
            </a:r>
          </a:p>
        </p:txBody>
      </p:sp>
      <p:pic>
        <p:nvPicPr>
          <p:cNvPr id="3074" name="Picture 2" descr="Resultado de imagen para expo bancomer santa fe">
            <a:extLst>
              <a:ext uri="{FF2B5EF4-FFF2-40B4-BE49-F238E27FC236}">
                <a16:creationId xmlns:a16="http://schemas.microsoft.com/office/drawing/2014/main" id="{4CC80DAF-F915-4B63-A7D8-8BC2F5579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895" y="1412168"/>
            <a:ext cx="5323840" cy="3327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para camara de diputados">
            <a:extLst>
              <a:ext uri="{FF2B5EF4-FFF2-40B4-BE49-F238E27FC236}">
                <a16:creationId xmlns:a16="http://schemas.microsoft.com/office/drawing/2014/main" id="{FB581FBD-99BB-4E40-B83E-3FD10F6D5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9299" y="4791124"/>
            <a:ext cx="1450975" cy="1309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517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233C545-2A15-4815-924F-7468E63C117B}"/>
              </a:ext>
            </a:extLst>
          </p:cNvPr>
          <p:cNvSpPr>
            <a:spLocks noGrp="1"/>
          </p:cNvSpPr>
          <p:nvPr>
            <p:ph type="title"/>
          </p:nvPr>
        </p:nvSpPr>
        <p:spPr/>
        <p:txBody>
          <a:bodyPr/>
          <a:lstStyle/>
          <a:p>
            <a:r>
              <a:rPr lang="es-MX" dirty="0"/>
              <a:t>INSTRUMENTOS INTERNACIONALES</a:t>
            </a:r>
          </a:p>
        </p:txBody>
      </p:sp>
      <p:sp>
        <p:nvSpPr>
          <p:cNvPr id="2" name="Marcador de contenido 1">
            <a:extLst>
              <a:ext uri="{FF2B5EF4-FFF2-40B4-BE49-F238E27FC236}">
                <a16:creationId xmlns:a16="http://schemas.microsoft.com/office/drawing/2014/main" id="{89A768B8-8E75-4AB4-A326-5011E8FE11A2}"/>
              </a:ext>
            </a:extLst>
          </p:cNvPr>
          <p:cNvSpPr>
            <a:spLocks noGrp="1"/>
          </p:cNvSpPr>
          <p:nvPr>
            <p:ph sz="half" idx="2"/>
          </p:nvPr>
        </p:nvSpPr>
        <p:spPr/>
        <p:txBody>
          <a:bodyPr/>
          <a:lstStyle/>
          <a:p>
            <a:r>
              <a:rPr lang="es-MX" dirty="0"/>
              <a:t>Pacto Internacional de Derechos Económicos, Sociales y Culturales de 1966 en su artículo 12; </a:t>
            </a:r>
          </a:p>
          <a:p>
            <a:r>
              <a:rPr lang="es-MX" dirty="0"/>
              <a:t>Convención Internacional sobre la Eliminación de Todas las Formas de Discriminación Racial de 1965 en el artículo5) </a:t>
            </a:r>
            <a:r>
              <a:rPr lang="es-MX" dirty="0" err="1"/>
              <a:t>iv</a:t>
            </a:r>
            <a:r>
              <a:rPr lang="es-MX" dirty="0"/>
              <a:t>); </a:t>
            </a:r>
          </a:p>
          <a:p>
            <a:r>
              <a:rPr lang="es-MX" dirty="0"/>
              <a:t>Convención Internacional sobre la Eliminación de Todas las Formas de Discriminación contra la Mujer de 1979 en los artículos 11 1) f), 12 y 14 2) b);</a:t>
            </a:r>
          </a:p>
          <a:p>
            <a:r>
              <a:rPr lang="es-MX" dirty="0"/>
              <a:t>Convención sobre los Derechos del Niño de 1989 en su artículo 24; </a:t>
            </a:r>
          </a:p>
        </p:txBody>
      </p:sp>
      <p:sp>
        <p:nvSpPr>
          <p:cNvPr id="3" name="Marcador de número de diapositiva 2">
            <a:extLst>
              <a:ext uri="{FF2B5EF4-FFF2-40B4-BE49-F238E27FC236}">
                <a16:creationId xmlns:a16="http://schemas.microsoft.com/office/drawing/2014/main" id="{41455628-24AB-44B3-BD6B-743959B80314}"/>
              </a:ext>
            </a:extLst>
          </p:cNvPr>
          <p:cNvSpPr>
            <a:spLocks noGrp="1"/>
          </p:cNvSpPr>
          <p:nvPr>
            <p:ph type="sldNum" sz="quarter" idx="11"/>
          </p:nvPr>
        </p:nvSpPr>
        <p:spPr/>
        <p:txBody>
          <a:bodyPr/>
          <a:lstStyle/>
          <a:p>
            <a:pPr rtl="0"/>
            <a:fld id="{19B51A1E-902D-48AF-9020-955120F399B6}" type="slidenum">
              <a:rPr lang="es-ES" noProof="0" smtClean="0"/>
              <a:pPr rtl="0"/>
              <a:t>9</a:t>
            </a:fld>
            <a:endParaRPr lang="es-ES" noProof="0"/>
          </a:p>
        </p:txBody>
      </p:sp>
      <p:sp>
        <p:nvSpPr>
          <p:cNvPr id="7" name="Marcador de texto 6">
            <a:extLst>
              <a:ext uri="{FF2B5EF4-FFF2-40B4-BE49-F238E27FC236}">
                <a16:creationId xmlns:a16="http://schemas.microsoft.com/office/drawing/2014/main" id="{C506F156-4086-4E92-AC51-D91A76862206}"/>
              </a:ext>
            </a:extLst>
          </p:cNvPr>
          <p:cNvSpPr>
            <a:spLocks noGrp="1"/>
          </p:cNvSpPr>
          <p:nvPr>
            <p:ph type="body" sz="quarter" idx="12"/>
          </p:nvPr>
        </p:nvSpPr>
        <p:spPr/>
        <p:txBody>
          <a:bodyPr/>
          <a:lstStyle/>
          <a:p>
            <a:r>
              <a:rPr lang="es-MX" dirty="0"/>
              <a:t>Convención Internacional sobre la Protección de los Derechos de Todos los Trabajadores Migratorios y de sus Familiares de 1990 en sus artículos 28, 43 e) y 45 c);</a:t>
            </a:r>
          </a:p>
          <a:p>
            <a:r>
              <a:rPr lang="es-MX" dirty="0"/>
              <a:t>Convención sobre los Derechos de las Personas con Discapacidad de 2006 en su artículo 25; </a:t>
            </a:r>
          </a:p>
          <a:p>
            <a:r>
              <a:rPr lang="es-MX" dirty="0"/>
              <a:t>Declaración Universal de Derechos Humanos de 1948 en su artículo 25; </a:t>
            </a:r>
          </a:p>
          <a:p>
            <a:r>
              <a:rPr lang="es-MX" dirty="0"/>
              <a:t>Declaración Americana de los Derechos y Deberes del Hombre en su artículo XI; </a:t>
            </a:r>
          </a:p>
          <a:p>
            <a:r>
              <a:rPr lang="es-MX" dirty="0"/>
              <a:t>Protocolo adicional a la Convención Americana sobre Derechos Humanos en Materia de Derechos Económicos, Sociales y Culturales en su numeral 1; </a:t>
            </a:r>
          </a:p>
          <a:p>
            <a:r>
              <a:rPr lang="es-MX" dirty="0"/>
              <a:t>Declaración y Programa de Acción de Viena; </a:t>
            </a:r>
          </a:p>
          <a:p>
            <a:r>
              <a:rPr lang="es-MX" dirty="0"/>
              <a:t>Convenio Número 169 de la OIT sobre Pueblos Indígenas y Tribales en Países Independientes etc.</a:t>
            </a:r>
          </a:p>
          <a:p>
            <a:pPr marL="0" indent="0">
              <a:buNone/>
            </a:pPr>
            <a:endParaRPr lang="es-MX" dirty="0"/>
          </a:p>
        </p:txBody>
      </p:sp>
    </p:spTree>
    <p:extLst>
      <p:ext uri="{BB962C8B-B14F-4D97-AF65-F5344CB8AC3E}">
        <p14:creationId xmlns:p14="http://schemas.microsoft.com/office/powerpoint/2010/main" val="1180556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0FEE4B-1FFE-43D5-98A6-B4B73537C762}"/>
              </a:ext>
            </a:extLst>
          </p:cNvPr>
          <p:cNvSpPr>
            <a:spLocks noGrp="1"/>
          </p:cNvSpPr>
          <p:nvPr>
            <p:ph type="title"/>
          </p:nvPr>
        </p:nvSpPr>
        <p:spPr/>
        <p:txBody>
          <a:bodyPr/>
          <a:lstStyle/>
          <a:p>
            <a:r>
              <a:rPr lang="es-MX" dirty="0"/>
              <a:t>QUIEN LO GARANTIZA Y QUIENES SE ENCARGAN DE SU ADMINISTRACIÓN</a:t>
            </a:r>
          </a:p>
        </p:txBody>
      </p:sp>
      <p:sp>
        <p:nvSpPr>
          <p:cNvPr id="4" name="Marcador de contenido 3">
            <a:extLst>
              <a:ext uri="{FF2B5EF4-FFF2-40B4-BE49-F238E27FC236}">
                <a16:creationId xmlns:a16="http://schemas.microsoft.com/office/drawing/2014/main" id="{58C95B65-6FA9-467D-8A7E-142EC17773E3}"/>
              </a:ext>
            </a:extLst>
          </p:cNvPr>
          <p:cNvSpPr>
            <a:spLocks noGrp="1"/>
          </p:cNvSpPr>
          <p:nvPr>
            <p:ph sz="half" idx="2"/>
          </p:nvPr>
        </p:nvSpPr>
        <p:spPr/>
        <p:txBody>
          <a:bodyPr/>
          <a:lstStyle/>
          <a:p>
            <a:r>
              <a:rPr lang="es-MX" dirty="0"/>
              <a:t>1) Administración del Patrimonio de la Beneficencia Pública; </a:t>
            </a:r>
          </a:p>
          <a:p>
            <a:r>
              <a:rPr lang="es-MX" dirty="0"/>
              <a:t>2) Centro Nacional de la Transfusión Sanguínea; </a:t>
            </a:r>
          </a:p>
          <a:p>
            <a:r>
              <a:rPr lang="es-MX" dirty="0"/>
              <a:t>3) Centro Nacional para la Prevención y Control del VIH/SIDA; 4) Centro Nacional de Equidad de Género y Salud Reproductiva; </a:t>
            </a:r>
          </a:p>
          <a:p>
            <a:r>
              <a:rPr lang="es-MX" dirty="0"/>
              <a:t>5) Comisión Nacional de Arbitraje Médico; </a:t>
            </a:r>
          </a:p>
          <a:p>
            <a:r>
              <a:rPr lang="es-MX" dirty="0"/>
              <a:t>6) Centro Nacional de Vigilancia Epidemiológica y Control de Enfermedades; </a:t>
            </a:r>
          </a:p>
          <a:p>
            <a:r>
              <a:rPr lang="es-MX" dirty="0"/>
              <a:t>7) Centro Nacional de Trasplantes; </a:t>
            </a:r>
          </a:p>
          <a:p>
            <a:r>
              <a:rPr lang="es-MX" dirty="0"/>
              <a:t>8) Centro Nacional para la Salud de la Infancia y Adolescencia; </a:t>
            </a:r>
          </a:p>
          <a:p>
            <a:r>
              <a:rPr lang="es-MX" dirty="0"/>
              <a:t>9) Comisión Federal para la Protección contra Riesgos Sanitarios; </a:t>
            </a:r>
          </a:p>
          <a:p>
            <a:endParaRPr lang="es-MX" dirty="0"/>
          </a:p>
        </p:txBody>
      </p:sp>
      <p:sp>
        <p:nvSpPr>
          <p:cNvPr id="5" name="Marcador de pie de página 4">
            <a:extLst>
              <a:ext uri="{FF2B5EF4-FFF2-40B4-BE49-F238E27FC236}">
                <a16:creationId xmlns:a16="http://schemas.microsoft.com/office/drawing/2014/main" id="{1A7226B4-6A2D-4C82-96D8-D0C272B9FD47}"/>
              </a:ext>
            </a:extLst>
          </p:cNvPr>
          <p:cNvSpPr>
            <a:spLocks noGrp="1"/>
          </p:cNvSpPr>
          <p:nvPr>
            <p:ph type="ftr" sz="quarter" idx="4294967295"/>
          </p:nvPr>
        </p:nvSpPr>
        <p:spPr>
          <a:xfrm>
            <a:off x="7089975" y="6487997"/>
            <a:ext cx="4114800" cy="206104"/>
          </a:xfrm>
          <a:prstGeom prst="rect">
            <a:avLst/>
          </a:prstGeom>
        </p:spPr>
        <p:txBody>
          <a:bodyPr/>
          <a:lstStyle/>
          <a:p>
            <a:pPr rtl="0"/>
            <a:r>
              <a:rPr lang="es-ES" noProof="0"/>
              <a:t>Agregue un pie de página</a:t>
            </a:r>
          </a:p>
        </p:txBody>
      </p:sp>
      <p:sp>
        <p:nvSpPr>
          <p:cNvPr id="6" name="Marcador de número de diapositiva 5">
            <a:extLst>
              <a:ext uri="{FF2B5EF4-FFF2-40B4-BE49-F238E27FC236}">
                <a16:creationId xmlns:a16="http://schemas.microsoft.com/office/drawing/2014/main" id="{828BA845-B8A3-42AC-AC8D-110FAF6FCF41}"/>
              </a:ext>
            </a:extLst>
          </p:cNvPr>
          <p:cNvSpPr>
            <a:spLocks noGrp="1"/>
          </p:cNvSpPr>
          <p:nvPr>
            <p:ph type="sldNum" sz="quarter" idx="11"/>
          </p:nvPr>
        </p:nvSpPr>
        <p:spPr/>
        <p:txBody>
          <a:bodyPr/>
          <a:lstStyle/>
          <a:p>
            <a:pPr rtl="0"/>
            <a:fld id="{19B51A1E-902D-48AF-9020-955120F399B6}" type="slidenum">
              <a:rPr lang="es-ES" noProof="0" smtClean="0"/>
              <a:pPr rtl="0"/>
              <a:t>10</a:t>
            </a:fld>
            <a:endParaRPr lang="es-ES" noProof="0"/>
          </a:p>
        </p:txBody>
      </p:sp>
      <p:sp>
        <p:nvSpPr>
          <p:cNvPr id="7" name="Marcador de texto 6">
            <a:extLst>
              <a:ext uri="{FF2B5EF4-FFF2-40B4-BE49-F238E27FC236}">
                <a16:creationId xmlns:a16="http://schemas.microsoft.com/office/drawing/2014/main" id="{78784C5D-D899-4265-9F11-2FC5255BD10F}"/>
              </a:ext>
            </a:extLst>
          </p:cNvPr>
          <p:cNvSpPr>
            <a:spLocks noGrp="1"/>
          </p:cNvSpPr>
          <p:nvPr>
            <p:ph type="body" sz="quarter" idx="12"/>
          </p:nvPr>
        </p:nvSpPr>
        <p:spPr/>
        <p:txBody>
          <a:bodyPr/>
          <a:lstStyle/>
          <a:p>
            <a:r>
              <a:rPr lang="es-MX" dirty="0"/>
              <a:t>10) Centro Nacional de Excelencia Tecnológica en Salud; </a:t>
            </a:r>
          </a:p>
          <a:p>
            <a:r>
              <a:rPr lang="es-MX" dirty="0"/>
              <a:t>11) Comisión Nacional de Protección Social en Salud;</a:t>
            </a:r>
          </a:p>
          <a:p>
            <a:r>
              <a:rPr lang="es-MX" dirty="0"/>
              <a:t> 12) Comisión Nacional de Bioética; y </a:t>
            </a:r>
          </a:p>
          <a:p>
            <a:r>
              <a:rPr lang="es-MX" dirty="0"/>
              <a:t>13) Centro Nacional para la Prevención y el Control de las Adicciones</a:t>
            </a:r>
          </a:p>
          <a:p>
            <a:endParaRPr lang="es-MX" dirty="0"/>
          </a:p>
        </p:txBody>
      </p:sp>
    </p:spTree>
    <p:extLst>
      <p:ext uri="{BB962C8B-B14F-4D97-AF65-F5344CB8AC3E}">
        <p14:creationId xmlns:p14="http://schemas.microsoft.com/office/powerpoint/2010/main" val="891221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A5206-28DA-42A3-BD62-89361ADDF59B}"/>
              </a:ext>
            </a:extLst>
          </p:cNvPr>
          <p:cNvSpPr>
            <a:spLocks noGrp="1"/>
          </p:cNvSpPr>
          <p:nvPr>
            <p:ph type="title"/>
          </p:nvPr>
        </p:nvSpPr>
        <p:spPr/>
        <p:txBody>
          <a:bodyPr/>
          <a:lstStyle/>
          <a:p>
            <a:r>
              <a:rPr lang="es-MX" dirty="0"/>
              <a:t>REGÍMENES DE ATENCIÓN MÉDICA</a:t>
            </a:r>
          </a:p>
        </p:txBody>
      </p:sp>
      <p:sp>
        <p:nvSpPr>
          <p:cNvPr id="5" name="Marcador de pie de página 4">
            <a:extLst>
              <a:ext uri="{FF2B5EF4-FFF2-40B4-BE49-F238E27FC236}">
                <a16:creationId xmlns:a16="http://schemas.microsoft.com/office/drawing/2014/main" id="{D7BC65BC-3C12-43FD-B73C-D9A2B6F8DC4A}"/>
              </a:ext>
            </a:extLst>
          </p:cNvPr>
          <p:cNvSpPr>
            <a:spLocks noGrp="1"/>
          </p:cNvSpPr>
          <p:nvPr>
            <p:ph type="ftr" sz="quarter" idx="4294967295"/>
          </p:nvPr>
        </p:nvSpPr>
        <p:spPr>
          <a:xfrm>
            <a:off x="7089975" y="6487997"/>
            <a:ext cx="4114800" cy="206104"/>
          </a:xfrm>
          <a:prstGeom prst="rect">
            <a:avLst/>
          </a:prstGeom>
        </p:spPr>
        <p:txBody>
          <a:bodyPr/>
          <a:lstStyle/>
          <a:p>
            <a:pPr rtl="0"/>
            <a:r>
              <a:rPr lang="es-ES" noProof="0"/>
              <a:t>Agregue un pie de página</a:t>
            </a:r>
          </a:p>
        </p:txBody>
      </p:sp>
      <p:sp>
        <p:nvSpPr>
          <p:cNvPr id="6" name="Marcador de número de diapositiva 5">
            <a:extLst>
              <a:ext uri="{FF2B5EF4-FFF2-40B4-BE49-F238E27FC236}">
                <a16:creationId xmlns:a16="http://schemas.microsoft.com/office/drawing/2014/main" id="{FCA35046-20C1-4245-B5FE-53E97F11AE3A}"/>
              </a:ext>
            </a:extLst>
          </p:cNvPr>
          <p:cNvSpPr>
            <a:spLocks noGrp="1"/>
          </p:cNvSpPr>
          <p:nvPr>
            <p:ph type="sldNum" sz="quarter" idx="11"/>
          </p:nvPr>
        </p:nvSpPr>
        <p:spPr/>
        <p:txBody>
          <a:bodyPr/>
          <a:lstStyle/>
          <a:p>
            <a:pPr rtl="0"/>
            <a:fld id="{19B51A1E-902D-48AF-9020-955120F399B6}" type="slidenum">
              <a:rPr lang="es-ES" noProof="0" smtClean="0"/>
              <a:pPr rtl="0"/>
              <a:t>11</a:t>
            </a:fld>
            <a:endParaRPr lang="es-ES" noProof="0"/>
          </a:p>
        </p:txBody>
      </p:sp>
      <p:sp>
        <p:nvSpPr>
          <p:cNvPr id="7" name="Marcador de texto 6">
            <a:extLst>
              <a:ext uri="{FF2B5EF4-FFF2-40B4-BE49-F238E27FC236}">
                <a16:creationId xmlns:a16="http://schemas.microsoft.com/office/drawing/2014/main" id="{2F68FA2D-937E-4B29-B803-29BBFFD75E67}"/>
              </a:ext>
            </a:extLst>
          </p:cNvPr>
          <p:cNvSpPr>
            <a:spLocks noGrp="1"/>
          </p:cNvSpPr>
          <p:nvPr>
            <p:ph type="body" sz="quarter" idx="12"/>
          </p:nvPr>
        </p:nvSpPr>
        <p:spPr/>
        <p:txBody>
          <a:bodyPr/>
          <a:lstStyle/>
          <a:p>
            <a:r>
              <a:rPr lang="es-MX" dirty="0"/>
              <a:t>El Instituto Mexicano del Seguro Social (IMSS),</a:t>
            </a:r>
          </a:p>
          <a:p>
            <a:r>
              <a:rPr lang="es-MX" dirty="0"/>
              <a:t>El Instituto de Seguridad y Servicios Sociales para los trabajadores del Estado (ISSSTE), </a:t>
            </a:r>
          </a:p>
          <a:p>
            <a:r>
              <a:rPr lang="es-MX" dirty="0"/>
              <a:t>El Instituto de Seguridad Social para las Fuerzas Armadas Mexicanas (ISSFAM), </a:t>
            </a:r>
          </a:p>
          <a:p>
            <a:r>
              <a:rPr lang="es-MX" dirty="0"/>
              <a:t>La Secretaría de Marina (SEMAR) y Petróleos Mexicanos (Pemex),</a:t>
            </a:r>
          </a:p>
          <a:p>
            <a:r>
              <a:rPr lang="es-MX" dirty="0">
                <a:solidFill>
                  <a:srgbClr val="FF0000"/>
                </a:solidFill>
              </a:rPr>
              <a:t>Seguro Popular</a:t>
            </a:r>
            <a:r>
              <a:rPr lang="es-MX" dirty="0"/>
              <a:t>, y el </a:t>
            </a:r>
          </a:p>
          <a:p>
            <a:r>
              <a:rPr lang="es-MX" dirty="0"/>
              <a:t>Programa Oportunidades</a:t>
            </a:r>
          </a:p>
        </p:txBody>
      </p:sp>
      <p:sp>
        <p:nvSpPr>
          <p:cNvPr id="8" name="Marcador de texto 7">
            <a:extLst>
              <a:ext uri="{FF2B5EF4-FFF2-40B4-BE49-F238E27FC236}">
                <a16:creationId xmlns:a16="http://schemas.microsoft.com/office/drawing/2014/main" id="{96DAE390-C6A2-4AB8-823C-F65F9FBBC8AC}"/>
              </a:ext>
            </a:extLst>
          </p:cNvPr>
          <p:cNvSpPr>
            <a:spLocks noGrp="1"/>
          </p:cNvSpPr>
          <p:nvPr>
            <p:ph type="body" sz="quarter" idx="13"/>
          </p:nvPr>
        </p:nvSpPr>
        <p:spPr/>
        <p:txBody>
          <a:bodyPr/>
          <a:lstStyle/>
          <a:p>
            <a:endParaRPr lang="es-MX" dirty="0"/>
          </a:p>
        </p:txBody>
      </p:sp>
      <p:pic>
        <p:nvPicPr>
          <p:cNvPr id="9" name="Imagen 8">
            <a:extLst>
              <a:ext uri="{FF2B5EF4-FFF2-40B4-BE49-F238E27FC236}">
                <a16:creationId xmlns:a16="http://schemas.microsoft.com/office/drawing/2014/main" id="{BB41E335-CC9D-406B-A68F-1F1E699517A1}"/>
              </a:ext>
            </a:extLst>
          </p:cNvPr>
          <p:cNvPicPr>
            <a:picLocks noChangeAspect="1"/>
          </p:cNvPicPr>
          <p:nvPr/>
        </p:nvPicPr>
        <p:blipFill>
          <a:blip r:embed="rId2"/>
          <a:stretch>
            <a:fillRect/>
          </a:stretch>
        </p:blipFill>
        <p:spPr>
          <a:xfrm>
            <a:off x="266700" y="1152527"/>
            <a:ext cx="5715000" cy="3810000"/>
          </a:xfrm>
          <a:prstGeom prst="rect">
            <a:avLst/>
          </a:prstGeom>
        </p:spPr>
      </p:pic>
    </p:spTree>
    <p:extLst>
      <p:ext uri="{BB962C8B-B14F-4D97-AF65-F5344CB8AC3E}">
        <p14:creationId xmlns:p14="http://schemas.microsoft.com/office/powerpoint/2010/main" val="360919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descr="Marcador de posición de imagen">
            <a:extLst>
              <a:ext uri="{FF2B5EF4-FFF2-40B4-BE49-F238E27FC236}">
                <a16:creationId xmlns:a16="http://schemas.microsoft.com/office/drawing/2014/main" id="{BB6BAB5E-56A9-4E78-8778-39484DAF3BCE}"/>
              </a:ext>
            </a:extLst>
          </p:cNvPr>
          <p:cNvGrpSpPr/>
          <p:nvPr/>
        </p:nvGrpSpPr>
        <p:grpSpPr>
          <a:xfrm>
            <a:off x="323999" y="323999"/>
            <a:ext cx="4320000" cy="6120000"/>
            <a:chOff x="180000" y="180000"/>
            <a:chExt cx="4330700" cy="6292683"/>
          </a:xfrm>
        </p:grpSpPr>
        <p:sp>
          <p:nvSpPr>
            <p:cNvPr id="20" name="Rectángulo 6">
              <a:extLst>
                <a:ext uri="{FF2B5EF4-FFF2-40B4-BE49-F238E27FC236}">
                  <a16:creationId xmlns:a16="http://schemas.microsoft.com/office/drawing/2014/main" id="{68477B4D-D607-4B29-84FD-3A057814D55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1" name="Rectángulo 6">
              <a:extLst>
                <a:ext uri="{FF2B5EF4-FFF2-40B4-BE49-F238E27FC236}">
                  <a16:creationId xmlns:a16="http://schemas.microsoft.com/office/drawing/2014/main" id="{1F9BFE96-C2A2-4D45-A2B9-0D865A368628}"/>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grpSp>
      <p:sp>
        <p:nvSpPr>
          <p:cNvPr id="5" name="Marcador de número de diapositiva 4">
            <a:extLst>
              <a:ext uri="{FF2B5EF4-FFF2-40B4-BE49-F238E27FC236}">
                <a16:creationId xmlns:a16="http://schemas.microsoft.com/office/drawing/2014/main" id="{12CB0BC8-0F62-4186-A6C6-0B88B01D736F}"/>
              </a:ext>
            </a:extLst>
          </p:cNvPr>
          <p:cNvSpPr>
            <a:spLocks noGrp="1"/>
          </p:cNvSpPr>
          <p:nvPr>
            <p:ph type="sldNum" sz="quarter" idx="11"/>
          </p:nvPr>
        </p:nvSpPr>
        <p:spPr/>
        <p:txBody>
          <a:bodyPr rtlCol="0"/>
          <a:lstStyle/>
          <a:p>
            <a:pPr rtl="0"/>
            <a:fld id="{19B51A1E-902D-48AF-9020-955120F399B6}" type="slidenum">
              <a:rPr lang="es-ES" smtClean="0"/>
              <a:pPr rtl="0"/>
              <a:t>12</a:t>
            </a:fld>
            <a:endParaRPr lang="es-ES" dirty="0"/>
          </a:p>
        </p:txBody>
      </p:sp>
      <p:pic>
        <p:nvPicPr>
          <p:cNvPr id="3" name="Imagen 2">
            <a:extLst>
              <a:ext uri="{FF2B5EF4-FFF2-40B4-BE49-F238E27FC236}">
                <a16:creationId xmlns:a16="http://schemas.microsoft.com/office/drawing/2014/main" id="{85DBA9A5-2062-41D8-A965-C83DBF4E8DC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5000" t="15826" r="17793" b="29140"/>
          <a:stretch/>
        </p:blipFill>
        <p:spPr>
          <a:xfrm>
            <a:off x="487574" y="1415605"/>
            <a:ext cx="10921857" cy="5028394"/>
          </a:xfrm>
          <a:prstGeom prst="rect">
            <a:avLst/>
          </a:prstGeom>
        </p:spPr>
      </p:pic>
      <p:sp>
        <p:nvSpPr>
          <p:cNvPr id="10" name="Título 2">
            <a:extLst>
              <a:ext uri="{FF2B5EF4-FFF2-40B4-BE49-F238E27FC236}">
                <a16:creationId xmlns:a16="http://schemas.microsoft.com/office/drawing/2014/main" id="{03293341-B235-4252-AE09-2C18BEB2854F}"/>
              </a:ext>
            </a:extLst>
          </p:cNvPr>
          <p:cNvSpPr>
            <a:spLocks noGrp="1"/>
          </p:cNvSpPr>
          <p:nvPr>
            <p:ph type="title"/>
          </p:nvPr>
        </p:nvSpPr>
        <p:spPr>
          <a:xfrm>
            <a:off x="323999" y="285426"/>
            <a:ext cx="7600801" cy="1059280"/>
          </a:xfrm>
        </p:spPr>
        <p:txBody>
          <a:bodyPr rtlCol="0"/>
          <a:lstStyle/>
          <a:p>
            <a:pPr rtl="0"/>
            <a:r>
              <a:rPr lang="es-ES" sz="3200" dirty="0"/>
              <a:t>SISTEMA JURÍDICO MEXICANO</a:t>
            </a:r>
          </a:p>
        </p:txBody>
      </p:sp>
    </p:spTree>
    <p:extLst>
      <p:ext uri="{BB962C8B-B14F-4D97-AF65-F5344CB8AC3E}">
        <p14:creationId xmlns:p14="http://schemas.microsoft.com/office/powerpoint/2010/main" val="3713318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28">
            <a:extLst>
              <a:ext uri="{FF2B5EF4-FFF2-40B4-BE49-F238E27FC236}">
                <a16:creationId xmlns:a16="http://schemas.microsoft.com/office/drawing/2014/main" id="{9A155D10-CA09-43C1-92C3-740B6247FBE3}"/>
              </a:ext>
            </a:extLst>
          </p:cNvPr>
          <p:cNvPicPr>
            <a:picLocks noChangeAspect="1"/>
          </p:cNvPicPr>
          <p:nvPr/>
        </p:nvPicPr>
        <p:blipFill rotWithShape="1">
          <a:blip r:embed="rId3"/>
          <a:srcRect r="1760" b="18170"/>
          <a:stretch/>
        </p:blipFill>
        <p:spPr>
          <a:xfrm>
            <a:off x="2806247" y="1023166"/>
            <a:ext cx="6579506" cy="5407741"/>
          </a:xfrm>
          <a:prstGeom prst="rect">
            <a:avLst/>
          </a:prstGeom>
        </p:spPr>
      </p:pic>
      <p:grpSp>
        <p:nvGrpSpPr>
          <p:cNvPr id="19" name="Grupo 18" descr="Marcador de posición de imagen">
            <a:extLst>
              <a:ext uri="{FF2B5EF4-FFF2-40B4-BE49-F238E27FC236}">
                <a16:creationId xmlns:a16="http://schemas.microsoft.com/office/drawing/2014/main" id="{BB6BAB5E-56A9-4E78-8778-39484DAF3BCE}"/>
              </a:ext>
            </a:extLst>
          </p:cNvPr>
          <p:cNvGrpSpPr/>
          <p:nvPr/>
        </p:nvGrpSpPr>
        <p:grpSpPr>
          <a:xfrm>
            <a:off x="323999" y="323999"/>
            <a:ext cx="4320000" cy="6120000"/>
            <a:chOff x="180000" y="180000"/>
            <a:chExt cx="4330700" cy="6292683"/>
          </a:xfrm>
        </p:grpSpPr>
        <p:sp>
          <p:nvSpPr>
            <p:cNvPr id="20" name="Rectángulo 6">
              <a:extLst>
                <a:ext uri="{FF2B5EF4-FFF2-40B4-BE49-F238E27FC236}">
                  <a16:creationId xmlns:a16="http://schemas.microsoft.com/office/drawing/2014/main" id="{68477B4D-D607-4B29-84FD-3A057814D55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1" name="Rectángulo 6">
              <a:extLst>
                <a:ext uri="{FF2B5EF4-FFF2-40B4-BE49-F238E27FC236}">
                  <a16:creationId xmlns:a16="http://schemas.microsoft.com/office/drawing/2014/main" id="{1F9BFE96-C2A2-4D45-A2B9-0D865A368628}"/>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grpSp>
      <p:sp>
        <p:nvSpPr>
          <p:cNvPr id="5" name="Marcador de número de diapositiva 4">
            <a:extLst>
              <a:ext uri="{FF2B5EF4-FFF2-40B4-BE49-F238E27FC236}">
                <a16:creationId xmlns:a16="http://schemas.microsoft.com/office/drawing/2014/main" id="{12CB0BC8-0F62-4186-A6C6-0B88B01D736F}"/>
              </a:ext>
            </a:extLst>
          </p:cNvPr>
          <p:cNvSpPr>
            <a:spLocks noGrp="1"/>
          </p:cNvSpPr>
          <p:nvPr>
            <p:ph type="sldNum" sz="quarter" idx="11"/>
          </p:nvPr>
        </p:nvSpPr>
        <p:spPr/>
        <p:txBody>
          <a:bodyPr rtlCol="0"/>
          <a:lstStyle/>
          <a:p>
            <a:pPr rtl="0"/>
            <a:fld id="{19B51A1E-902D-48AF-9020-955120F399B6}" type="slidenum">
              <a:rPr lang="es-ES" smtClean="0"/>
              <a:pPr rtl="0"/>
              <a:t>13</a:t>
            </a:fld>
            <a:endParaRPr lang="es-ES" dirty="0"/>
          </a:p>
        </p:txBody>
      </p:sp>
      <p:sp>
        <p:nvSpPr>
          <p:cNvPr id="47" name="Título 2">
            <a:extLst>
              <a:ext uri="{FF2B5EF4-FFF2-40B4-BE49-F238E27FC236}">
                <a16:creationId xmlns:a16="http://schemas.microsoft.com/office/drawing/2014/main" id="{0CC02A19-7DC0-43EA-BCEF-8F5A94FCA519}"/>
              </a:ext>
            </a:extLst>
          </p:cNvPr>
          <p:cNvSpPr>
            <a:spLocks noGrp="1"/>
          </p:cNvSpPr>
          <p:nvPr>
            <p:ph type="title"/>
          </p:nvPr>
        </p:nvSpPr>
        <p:spPr>
          <a:xfrm>
            <a:off x="323999" y="285426"/>
            <a:ext cx="7600801" cy="1059280"/>
          </a:xfrm>
        </p:spPr>
        <p:txBody>
          <a:bodyPr rtlCol="0"/>
          <a:lstStyle/>
          <a:p>
            <a:pPr rtl="0"/>
            <a:r>
              <a:rPr lang="es-ES" sz="3200" dirty="0"/>
              <a:t>LA IMPORTANCIA DEL DERECHO SANITARIO</a:t>
            </a:r>
          </a:p>
        </p:txBody>
      </p:sp>
      <p:sp>
        <p:nvSpPr>
          <p:cNvPr id="9" name="Marcador de contenido 3">
            <a:extLst>
              <a:ext uri="{FF2B5EF4-FFF2-40B4-BE49-F238E27FC236}">
                <a16:creationId xmlns:a16="http://schemas.microsoft.com/office/drawing/2014/main" id="{5EBF7EC0-B250-4289-B5B4-2107DB4327E5}"/>
              </a:ext>
            </a:extLst>
          </p:cNvPr>
          <p:cNvSpPr txBox="1">
            <a:spLocks/>
          </p:cNvSpPr>
          <p:nvPr/>
        </p:nvSpPr>
        <p:spPr>
          <a:xfrm>
            <a:off x="8020603" y="6070600"/>
            <a:ext cx="3218897" cy="4210800"/>
          </a:xfrm>
          <a:prstGeom prst="rect">
            <a:avLst/>
          </a:prstGeom>
        </p:spPr>
        <p:txBody>
          <a:bodyPr/>
          <a:lstStyle>
            <a:lvl1pPr marL="266693" indent="-266693" algn="l" defTabSz="914377" rtl="0" eaLnBrk="1" latinLnBrk="0" hangingPunct="1">
              <a:lnSpc>
                <a:spcPct val="90000"/>
              </a:lnSpc>
              <a:spcBef>
                <a:spcPts val="1000"/>
              </a:spcBef>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1pPr>
            <a:lvl2pPr marL="542912" indent="-276218"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05"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298"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2992" indent="-266693" algn="l" defTabSz="914377"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t>ARN: Autoridad Reguladora Nacional de Referencia Regional</a:t>
            </a:r>
          </a:p>
        </p:txBody>
      </p:sp>
    </p:spTree>
    <p:extLst>
      <p:ext uri="{BB962C8B-B14F-4D97-AF65-F5344CB8AC3E}">
        <p14:creationId xmlns:p14="http://schemas.microsoft.com/office/powerpoint/2010/main" val="2391441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A5206-28DA-42A3-BD62-89361ADDF59B}"/>
              </a:ext>
            </a:extLst>
          </p:cNvPr>
          <p:cNvSpPr>
            <a:spLocks noGrp="1"/>
          </p:cNvSpPr>
          <p:nvPr>
            <p:ph type="title"/>
          </p:nvPr>
        </p:nvSpPr>
        <p:spPr/>
        <p:txBody>
          <a:bodyPr/>
          <a:lstStyle/>
          <a:p>
            <a:r>
              <a:rPr lang="es-MX" dirty="0"/>
              <a:t>RIESGO SANITARIO</a:t>
            </a:r>
          </a:p>
        </p:txBody>
      </p:sp>
      <p:sp>
        <p:nvSpPr>
          <p:cNvPr id="5" name="Marcador de pie de página 4">
            <a:extLst>
              <a:ext uri="{FF2B5EF4-FFF2-40B4-BE49-F238E27FC236}">
                <a16:creationId xmlns:a16="http://schemas.microsoft.com/office/drawing/2014/main" id="{D7BC65BC-3C12-43FD-B73C-D9A2B6F8DC4A}"/>
              </a:ext>
            </a:extLst>
          </p:cNvPr>
          <p:cNvSpPr>
            <a:spLocks noGrp="1"/>
          </p:cNvSpPr>
          <p:nvPr>
            <p:ph type="ftr" sz="quarter" idx="4294967295"/>
          </p:nvPr>
        </p:nvSpPr>
        <p:spPr>
          <a:xfrm>
            <a:off x="7089975" y="6487997"/>
            <a:ext cx="4114800" cy="206104"/>
          </a:xfrm>
          <a:prstGeom prst="rect">
            <a:avLst/>
          </a:prstGeom>
        </p:spPr>
        <p:txBody>
          <a:bodyPr/>
          <a:lstStyle/>
          <a:p>
            <a:pPr rtl="0"/>
            <a:r>
              <a:rPr lang="es-ES" noProof="0"/>
              <a:t>Agregue un pie de página</a:t>
            </a:r>
          </a:p>
        </p:txBody>
      </p:sp>
      <p:sp>
        <p:nvSpPr>
          <p:cNvPr id="6" name="Marcador de número de diapositiva 5">
            <a:extLst>
              <a:ext uri="{FF2B5EF4-FFF2-40B4-BE49-F238E27FC236}">
                <a16:creationId xmlns:a16="http://schemas.microsoft.com/office/drawing/2014/main" id="{FCA35046-20C1-4245-B5FE-53E97F11AE3A}"/>
              </a:ext>
            </a:extLst>
          </p:cNvPr>
          <p:cNvSpPr>
            <a:spLocks noGrp="1"/>
          </p:cNvSpPr>
          <p:nvPr>
            <p:ph type="sldNum" sz="quarter" idx="11"/>
          </p:nvPr>
        </p:nvSpPr>
        <p:spPr/>
        <p:txBody>
          <a:bodyPr/>
          <a:lstStyle/>
          <a:p>
            <a:pPr rtl="0"/>
            <a:fld id="{19B51A1E-902D-48AF-9020-955120F399B6}" type="slidenum">
              <a:rPr lang="es-ES" noProof="0" smtClean="0"/>
              <a:pPr rtl="0"/>
              <a:t>14</a:t>
            </a:fld>
            <a:endParaRPr lang="es-ES" noProof="0"/>
          </a:p>
        </p:txBody>
      </p:sp>
      <p:sp>
        <p:nvSpPr>
          <p:cNvPr id="7" name="Marcador de texto 6">
            <a:extLst>
              <a:ext uri="{FF2B5EF4-FFF2-40B4-BE49-F238E27FC236}">
                <a16:creationId xmlns:a16="http://schemas.microsoft.com/office/drawing/2014/main" id="{2F68FA2D-937E-4B29-B803-29BBFFD75E67}"/>
              </a:ext>
            </a:extLst>
          </p:cNvPr>
          <p:cNvSpPr>
            <a:spLocks noGrp="1"/>
          </p:cNvSpPr>
          <p:nvPr>
            <p:ph type="body" sz="quarter" idx="12"/>
          </p:nvPr>
        </p:nvSpPr>
        <p:spPr/>
        <p:txBody>
          <a:bodyPr/>
          <a:lstStyle/>
          <a:p>
            <a:pPr marL="0" indent="0" algn="just">
              <a:buNone/>
            </a:pPr>
            <a:r>
              <a:rPr lang="es-MX" dirty="0"/>
              <a:t>Riesgo. - La Real Academia de la Lengua Española define el concepto riesgo, derivado de la palabra "restar" (cortar), como: contingencia o proximidad de un daño. Se deduce como un peligro o un resultado no deseado.</a:t>
            </a:r>
          </a:p>
          <a:p>
            <a:pPr marL="0" indent="0" algn="just">
              <a:buNone/>
            </a:pPr>
            <a:r>
              <a:rPr lang="es-MX" b="1" dirty="0"/>
              <a:t>Un riesgo sanitario es la probabilidad de la ocurrencia </a:t>
            </a:r>
            <a:r>
              <a:rPr lang="es-MX" dirty="0"/>
              <a:t>y gravedad de un evento adverso a la salud, derivado de la exposición involuntaria a peligros biológicos, químicos y físicos, por consumo o uso de alimentos y bebidas; productos cosméticos y de aseo; medicamentos y equipos médicos y sustancias tóxicas o peligrosas. </a:t>
            </a:r>
          </a:p>
          <a:p>
            <a:pPr marL="0" indent="0" algn="just">
              <a:buNone/>
            </a:pPr>
            <a:r>
              <a:rPr lang="es-MX" dirty="0"/>
              <a:t>Los riesgos sanitarios incluyen también los que surgen por la exposición innecesaria a factores químicos, físicos o biológicos presentes en el medio ambiente.</a:t>
            </a:r>
          </a:p>
        </p:txBody>
      </p:sp>
      <p:pic>
        <p:nvPicPr>
          <p:cNvPr id="10" name="Marcador de posición de imagen 17">
            <a:extLst>
              <a:ext uri="{FF2B5EF4-FFF2-40B4-BE49-F238E27FC236}">
                <a16:creationId xmlns:a16="http://schemas.microsoft.com/office/drawing/2014/main" id="{F50E41C0-3863-4D05-8E52-8D51B6840B27}"/>
              </a:ext>
            </a:extLst>
          </p:cNvPr>
          <p:cNvPicPr>
            <a:picLocks noChangeAspect="1"/>
          </p:cNvPicPr>
          <p:nvPr/>
        </p:nvPicPr>
        <p:blipFill rotWithShape="1">
          <a:blip r:embed="rId2"/>
          <a:srcRect l="10020" t="-69" r="35796" b="69"/>
          <a:stretch/>
        </p:blipFill>
        <p:spPr>
          <a:xfrm>
            <a:off x="1035843" y="1082100"/>
            <a:ext cx="3788159" cy="5245142"/>
          </a:xfrm>
          <a:prstGeom prst="rect">
            <a:avLst/>
          </a:prstGeom>
        </p:spPr>
      </p:pic>
    </p:spTree>
    <p:extLst>
      <p:ext uri="{BB962C8B-B14F-4D97-AF65-F5344CB8AC3E}">
        <p14:creationId xmlns:p14="http://schemas.microsoft.com/office/powerpoint/2010/main" val="50591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4E6FA9-A02F-46E6-AC82-56CB9259394A}"/>
              </a:ext>
            </a:extLst>
          </p:cNvPr>
          <p:cNvSpPr>
            <a:spLocks noGrp="1"/>
          </p:cNvSpPr>
          <p:nvPr>
            <p:ph type="title"/>
          </p:nvPr>
        </p:nvSpPr>
        <p:spPr/>
        <p:txBody>
          <a:bodyPr/>
          <a:lstStyle/>
          <a:p>
            <a:r>
              <a:rPr lang="es-MX" dirty="0"/>
              <a:t>RIESGO SANITARIO</a:t>
            </a:r>
          </a:p>
        </p:txBody>
      </p:sp>
      <p:sp>
        <p:nvSpPr>
          <p:cNvPr id="4" name="Marcador de contenido 3">
            <a:extLst>
              <a:ext uri="{FF2B5EF4-FFF2-40B4-BE49-F238E27FC236}">
                <a16:creationId xmlns:a16="http://schemas.microsoft.com/office/drawing/2014/main" id="{48C49682-8531-45E6-98DE-8ED0D8865751}"/>
              </a:ext>
            </a:extLst>
          </p:cNvPr>
          <p:cNvSpPr>
            <a:spLocks noGrp="1"/>
          </p:cNvSpPr>
          <p:nvPr>
            <p:ph sz="half" idx="2"/>
          </p:nvPr>
        </p:nvSpPr>
        <p:spPr>
          <a:xfrm>
            <a:off x="432000" y="2525486"/>
            <a:ext cx="5472000" cy="3666514"/>
          </a:xfrm>
        </p:spPr>
        <p:txBody>
          <a:bodyPr/>
          <a:lstStyle/>
          <a:p>
            <a:pPr marL="0" indent="0" algn="just">
              <a:buNone/>
            </a:pPr>
            <a:r>
              <a:rPr lang="es-MX" b="1" dirty="0"/>
              <a:t>La probabilidad de que ocurra un riesgo</a:t>
            </a:r>
            <a:r>
              <a:rPr lang="es-MX" dirty="0"/>
              <a:t>, hecho patológico en un tiempo determinado, es distinta en cada individuo y en cada comunidad, y depende de distintas variables como: el sexo, la edad, la herencia genética, los hábitos, el lugar donde radica, el lugar de trabajo, las exposiciones en el medio ambiente, los comportamientos humanos, los estados fisiológicos, la sociedad, la cultura, etcétera. Éstos últimos son conocidos como factores de riesgo.  </a:t>
            </a:r>
          </a:p>
          <a:p>
            <a:pPr marL="0" indent="0">
              <a:buNone/>
            </a:pPr>
            <a:endParaRPr lang="es-MX" dirty="0"/>
          </a:p>
        </p:txBody>
      </p:sp>
      <p:sp>
        <p:nvSpPr>
          <p:cNvPr id="5" name="Marcador de número de diapositiva 4">
            <a:extLst>
              <a:ext uri="{FF2B5EF4-FFF2-40B4-BE49-F238E27FC236}">
                <a16:creationId xmlns:a16="http://schemas.microsoft.com/office/drawing/2014/main" id="{7CCE528A-3C75-421A-93FF-99CD86A0912C}"/>
              </a:ext>
            </a:extLst>
          </p:cNvPr>
          <p:cNvSpPr>
            <a:spLocks noGrp="1"/>
          </p:cNvSpPr>
          <p:nvPr>
            <p:ph type="sldNum" sz="quarter" idx="11"/>
          </p:nvPr>
        </p:nvSpPr>
        <p:spPr/>
        <p:txBody>
          <a:bodyPr/>
          <a:lstStyle/>
          <a:p>
            <a:pPr rtl="0"/>
            <a:fld id="{19B51A1E-902D-48AF-9020-955120F399B6}" type="slidenum">
              <a:rPr lang="es-ES" noProof="0" smtClean="0"/>
              <a:pPr rtl="0"/>
              <a:t>15</a:t>
            </a:fld>
            <a:endParaRPr lang="es-ES" noProof="0"/>
          </a:p>
        </p:txBody>
      </p:sp>
      <p:pic>
        <p:nvPicPr>
          <p:cNvPr id="8" name="Imagen 7">
            <a:extLst>
              <a:ext uri="{FF2B5EF4-FFF2-40B4-BE49-F238E27FC236}">
                <a16:creationId xmlns:a16="http://schemas.microsoft.com/office/drawing/2014/main" id="{852B6DB0-DD91-40C8-91F0-5A885E96EC82}"/>
              </a:ext>
            </a:extLst>
          </p:cNvPr>
          <p:cNvPicPr>
            <a:picLocks noChangeAspect="1"/>
          </p:cNvPicPr>
          <p:nvPr/>
        </p:nvPicPr>
        <p:blipFill rotWithShape="1">
          <a:blip r:embed="rId2"/>
          <a:srcRect r="24366"/>
          <a:stretch/>
        </p:blipFill>
        <p:spPr>
          <a:xfrm>
            <a:off x="6288002" y="1727199"/>
            <a:ext cx="5483998" cy="4078515"/>
          </a:xfrm>
          <a:prstGeom prst="rect">
            <a:avLst/>
          </a:prstGeom>
        </p:spPr>
      </p:pic>
    </p:spTree>
    <p:extLst>
      <p:ext uri="{BB962C8B-B14F-4D97-AF65-F5344CB8AC3E}">
        <p14:creationId xmlns:p14="http://schemas.microsoft.com/office/powerpoint/2010/main" val="3252180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26627B-B11B-4EEA-8511-83D68BC4B0A3}"/>
              </a:ext>
            </a:extLst>
          </p:cNvPr>
          <p:cNvSpPr>
            <a:spLocks noGrp="1"/>
          </p:cNvSpPr>
          <p:nvPr>
            <p:ph type="title"/>
          </p:nvPr>
        </p:nvSpPr>
        <p:spPr/>
        <p:txBody>
          <a:bodyPr/>
          <a:lstStyle/>
          <a:p>
            <a:r>
              <a:rPr lang="es-MX" dirty="0"/>
              <a:t>FACTOR DE RIESGO</a:t>
            </a:r>
          </a:p>
        </p:txBody>
      </p:sp>
      <p:sp>
        <p:nvSpPr>
          <p:cNvPr id="5" name="Marcador de número de diapositiva 4">
            <a:extLst>
              <a:ext uri="{FF2B5EF4-FFF2-40B4-BE49-F238E27FC236}">
                <a16:creationId xmlns:a16="http://schemas.microsoft.com/office/drawing/2014/main" id="{A00B42C3-94A6-4D73-8F32-EDA78DC9C8F2}"/>
              </a:ext>
            </a:extLst>
          </p:cNvPr>
          <p:cNvSpPr>
            <a:spLocks noGrp="1"/>
          </p:cNvSpPr>
          <p:nvPr>
            <p:ph type="sldNum" sz="quarter" idx="11"/>
          </p:nvPr>
        </p:nvSpPr>
        <p:spPr/>
        <p:txBody>
          <a:bodyPr/>
          <a:lstStyle/>
          <a:p>
            <a:pPr rtl="0"/>
            <a:fld id="{19B51A1E-902D-48AF-9020-955120F399B6}" type="slidenum">
              <a:rPr lang="es-ES" noProof="0" smtClean="0"/>
              <a:pPr rtl="0"/>
              <a:t>16</a:t>
            </a:fld>
            <a:endParaRPr lang="es-ES" noProof="0"/>
          </a:p>
        </p:txBody>
      </p:sp>
      <p:sp>
        <p:nvSpPr>
          <p:cNvPr id="6" name="Marcador de texto 5">
            <a:extLst>
              <a:ext uri="{FF2B5EF4-FFF2-40B4-BE49-F238E27FC236}">
                <a16:creationId xmlns:a16="http://schemas.microsoft.com/office/drawing/2014/main" id="{74412564-D6D0-4BC4-A66F-5AA09DAF9978}"/>
              </a:ext>
            </a:extLst>
          </p:cNvPr>
          <p:cNvSpPr>
            <a:spLocks noGrp="1"/>
          </p:cNvSpPr>
          <p:nvPr>
            <p:ph type="body" sz="quarter" idx="12"/>
          </p:nvPr>
        </p:nvSpPr>
        <p:spPr>
          <a:xfrm>
            <a:off x="6299889" y="2249714"/>
            <a:ext cx="5472113" cy="3941538"/>
          </a:xfrm>
        </p:spPr>
        <p:txBody>
          <a:bodyPr/>
          <a:lstStyle/>
          <a:p>
            <a:pPr marL="0" indent="0" algn="just">
              <a:buNone/>
            </a:pPr>
            <a:r>
              <a:rPr lang="es-MX" dirty="0"/>
              <a:t>La Organización Mundial de la Salud (OMS), define un factor de riesgo como: "Cualquier rasgo, característica o exposición de un individuo que aumente su probabilidad de sufrir una enfermedad o lesión".</a:t>
            </a:r>
          </a:p>
          <a:p>
            <a:pPr marL="0" indent="0" algn="just">
              <a:buNone/>
            </a:pPr>
            <a:r>
              <a:rPr lang="es-MX" dirty="0"/>
              <a:t>La OMS destaca entre los factores de riesgo más importantes a: la insuficiencia ponderal, las prácticas sexuales de riesgo, la hipertensión, el consumo de tabaco y alcohol, el agua insalubre, las deficiencias del saneamiento y la falta de higiene. </a:t>
            </a:r>
          </a:p>
          <a:p>
            <a:pPr marL="0" indent="0">
              <a:buNone/>
            </a:pPr>
            <a:endParaRPr lang="es-MX" dirty="0"/>
          </a:p>
        </p:txBody>
      </p:sp>
      <p:pic>
        <p:nvPicPr>
          <p:cNvPr id="8" name="Imagen 7">
            <a:extLst>
              <a:ext uri="{FF2B5EF4-FFF2-40B4-BE49-F238E27FC236}">
                <a16:creationId xmlns:a16="http://schemas.microsoft.com/office/drawing/2014/main" id="{B8014F36-A4C9-44E5-A873-26E8023F2A33}"/>
              </a:ext>
            </a:extLst>
          </p:cNvPr>
          <p:cNvPicPr>
            <a:picLocks noChangeAspect="1"/>
          </p:cNvPicPr>
          <p:nvPr/>
        </p:nvPicPr>
        <p:blipFill>
          <a:blip r:embed="rId2"/>
          <a:stretch>
            <a:fillRect/>
          </a:stretch>
        </p:blipFill>
        <p:spPr>
          <a:xfrm>
            <a:off x="635906" y="1804307"/>
            <a:ext cx="4874079" cy="3249386"/>
          </a:xfrm>
          <a:prstGeom prst="rect">
            <a:avLst/>
          </a:prstGeom>
        </p:spPr>
      </p:pic>
    </p:spTree>
    <p:extLst>
      <p:ext uri="{BB962C8B-B14F-4D97-AF65-F5344CB8AC3E}">
        <p14:creationId xmlns:p14="http://schemas.microsoft.com/office/powerpoint/2010/main" val="417035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86BB8D92-EDBC-40BD-BA6E-089C382F6585}"/>
              </a:ext>
            </a:extLst>
          </p:cNvPr>
          <p:cNvSpPr>
            <a:spLocks noGrp="1"/>
          </p:cNvSpPr>
          <p:nvPr>
            <p:ph sz="half" idx="2"/>
          </p:nvPr>
        </p:nvSpPr>
        <p:spPr>
          <a:xfrm>
            <a:off x="722286" y="1269523"/>
            <a:ext cx="10250514" cy="4608000"/>
          </a:xfrm>
        </p:spPr>
        <p:txBody>
          <a:bodyPr/>
          <a:lstStyle/>
          <a:p>
            <a:pPr marL="0" indent="0" algn="just">
              <a:buNone/>
            </a:pPr>
            <a:r>
              <a:rPr lang="es-MX" dirty="0"/>
              <a:t>Los factores de riesgo son aquellas variables que se relacionan estadísticamente con la patología que pueda desencadenar. Es un concepto probabilístico en el cuál se debe tener en cuenta el tiempo de exposición, que es el periodo de tiempo que una persona o grupo ha estado en contacto con el factor antes mencionado. La probabilidad de que un factor de riesgo se haga existente y provoque una patología va en relación directa con el tiempo de exposición, esto no quiere decir que un periodo de exposición corto no pueda desarrollar una enfermedad.</a:t>
            </a:r>
          </a:p>
        </p:txBody>
      </p:sp>
      <p:sp>
        <p:nvSpPr>
          <p:cNvPr id="5" name="Marcador de número de diapositiva 4">
            <a:extLst>
              <a:ext uri="{FF2B5EF4-FFF2-40B4-BE49-F238E27FC236}">
                <a16:creationId xmlns:a16="http://schemas.microsoft.com/office/drawing/2014/main" id="{2998B425-5E28-4CD0-A714-B10D074519C3}"/>
              </a:ext>
            </a:extLst>
          </p:cNvPr>
          <p:cNvSpPr>
            <a:spLocks noGrp="1"/>
          </p:cNvSpPr>
          <p:nvPr>
            <p:ph type="sldNum" sz="quarter" idx="11"/>
          </p:nvPr>
        </p:nvSpPr>
        <p:spPr/>
        <p:txBody>
          <a:bodyPr/>
          <a:lstStyle/>
          <a:p>
            <a:pPr rtl="0"/>
            <a:fld id="{19B51A1E-902D-48AF-9020-955120F399B6}" type="slidenum">
              <a:rPr lang="es-ES" noProof="0" smtClean="0"/>
              <a:pPr rtl="0"/>
              <a:t>17</a:t>
            </a:fld>
            <a:endParaRPr lang="es-ES" noProof="0"/>
          </a:p>
        </p:txBody>
      </p:sp>
      <p:sp>
        <p:nvSpPr>
          <p:cNvPr id="8" name="Título 1">
            <a:extLst>
              <a:ext uri="{FF2B5EF4-FFF2-40B4-BE49-F238E27FC236}">
                <a16:creationId xmlns:a16="http://schemas.microsoft.com/office/drawing/2014/main" id="{79F1040E-C5FD-4184-91F3-A895E0FB76D5}"/>
              </a:ext>
            </a:extLst>
          </p:cNvPr>
          <p:cNvSpPr>
            <a:spLocks noGrp="1"/>
          </p:cNvSpPr>
          <p:nvPr>
            <p:ph type="title"/>
          </p:nvPr>
        </p:nvSpPr>
        <p:spPr>
          <a:xfrm>
            <a:off x="431800" y="431800"/>
            <a:ext cx="11339513" cy="431800"/>
          </a:xfrm>
        </p:spPr>
        <p:txBody>
          <a:bodyPr/>
          <a:lstStyle/>
          <a:p>
            <a:r>
              <a:rPr lang="es-MX" dirty="0"/>
              <a:t>FACTOR DE RIESGO</a:t>
            </a:r>
          </a:p>
        </p:txBody>
      </p:sp>
      <p:pic>
        <p:nvPicPr>
          <p:cNvPr id="9" name="Imagen 8">
            <a:extLst>
              <a:ext uri="{FF2B5EF4-FFF2-40B4-BE49-F238E27FC236}">
                <a16:creationId xmlns:a16="http://schemas.microsoft.com/office/drawing/2014/main" id="{693453BB-0ACC-443A-A9BB-3CEC69CA9EFB}"/>
              </a:ext>
            </a:extLst>
          </p:cNvPr>
          <p:cNvPicPr>
            <a:picLocks noChangeAspect="1"/>
          </p:cNvPicPr>
          <p:nvPr/>
        </p:nvPicPr>
        <p:blipFill>
          <a:blip r:embed="rId2"/>
          <a:stretch>
            <a:fillRect/>
          </a:stretch>
        </p:blipFill>
        <p:spPr>
          <a:xfrm>
            <a:off x="2159200" y="2665017"/>
            <a:ext cx="7899200" cy="4065927"/>
          </a:xfrm>
          <a:prstGeom prst="rect">
            <a:avLst/>
          </a:prstGeom>
        </p:spPr>
      </p:pic>
    </p:spTree>
    <p:extLst>
      <p:ext uri="{BB962C8B-B14F-4D97-AF65-F5344CB8AC3E}">
        <p14:creationId xmlns:p14="http://schemas.microsoft.com/office/powerpoint/2010/main" val="4020345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2998B425-5E28-4CD0-A714-B10D074519C3}"/>
              </a:ext>
            </a:extLst>
          </p:cNvPr>
          <p:cNvSpPr>
            <a:spLocks noGrp="1"/>
          </p:cNvSpPr>
          <p:nvPr>
            <p:ph type="sldNum" sz="quarter" idx="11"/>
          </p:nvPr>
        </p:nvSpPr>
        <p:spPr/>
        <p:txBody>
          <a:bodyPr/>
          <a:lstStyle/>
          <a:p>
            <a:pPr rtl="0"/>
            <a:fld id="{19B51A1E-902D-48AF-9020-955120F399B6}" type="slidenum">
              <a:rPr lang="es-ES" noProof="0" smtClean="0"/>
              <a:pPr rtl="0"/>
              <a:t>18</a:t>
            </a:fld>
            <a:endParaRPr lang="es-ES" noProof="0"/>
          </a:p>
        </p:txBody>
      </p:sp>
      <p:sp>
        <p:nvSpPr>
          <p:cNvPr id="6" name="Marcador de texto 5">
            <a:extLst>
              <a:ext uri="{FF2B5EF4-FFF2-40B4-BE49-F238E27FC236}">
                <a16:creationId xmlns:a16="http://schemas.microsoft.com/office/drawing/2014/main" id="{6C655FF6-12F4-4D55-9CFB-EF79EE9D7DA4}"/>
              </a:ext>
            </a:extLst>
          </p:cNvPr>
          <p:cNvSpPr>
            <a:spLocks noGrp="1"/>
          </p:cNvSpPr>
          <p:nvPr>
            <p:ph type="body" sz="quarter" idx="12"/>
          </p:nvPr>
        </p:nvSpPr>
        <p:spPr/>
        <p:txBody>
          <a:bodyPr/>
          <a:lstStyle/>
          <a:p>
            <a:pPr marL="0" indent="0" algn="just">
              <a:buNone/>
            </a:pPr>
            <a:r>
              <a:rPr lang="es-MX" dirty="0"/>
              <a:t>La población de riesgo o población expuesta es un grupo de personas con características y asentamiento geográfico determinado, que por diferentes razones permanece expuesto a un determinado factor de riesgo durante un periodo de tiempo. Un ejemplo es el derrame de sulfato de cobre en el año de 2014, en los ríos Sonora y </a:t>
            </a:r>
            <a:r>
              <a:rPr lang="es-MX" dirty="0" err="1"/>
              <a:t>Bacanuchi</a:t>
            </a:r>
            <a:r>
              <a:rPr lang="es-MX" dirty="0"/>
              <a:t>, en México, donde los habitantes aledaños fueron la población en riesgo ante los peligros que supusieron al entrar en contacto con el factor de riesgo que fue el sulfato de cobre acidulado, vertido en los ríos.</a:t>
            </a:r>
          </a:p>
          <a:p>
            <a:pPr algn="just"/>
            <a:endParaRPr lang="es-MX" dirty="0"/>
          </a:p>
        </p:txBody>
      </p:sp>
      <p:sp>
        <p:nvSpPr>
          <p:cNvPr id="8" name="Título 1">
            <a:extLst>
              <a:ext uri="{FF2B5EF4-FFF2-40B4-BE49-F238E27FC236}">
                <a16:creationId xmlns:a16="http://schemas.microsoft.com/office/drawing/2014/main" id="{79F1040E-C5FD-4184-91F3-A895E0FB76D5}"/>
              </a:ext>
            </a:extLst>
          </p:cNvPr>
          <p:cNvSpPr>
            <a:spLocks noGrp="1"/>
          </p:cNvSpPr>
          <p:nvPr>
            <p:ph type="title"/>
          </p:nvPr>
        </p:nvSpPr>
        <p:spPr>
          <a:xfrm>
            <a:off x="431800" y="431800"/>
            <a:ext cx="11339513" cy="431800"/>
          </a:xfrm>
        </p:spPr>
        <p:txBody>
          <a:bodyPr/>
          <a:lstStyle/>
          <a:p>
            <a:r>
              <a:rPr lang="es-MX" dirty="0"/>
              <a:t>FACTOR DE RIESGO</a:t>
            </a:r>
          </a:p>
        </p:txBody>
      </p:sp>
      <p:pic>
        <p:nvPicPr>
          <p:cNvPr id="10" name="Imagen 9">
            <a:extLst>
              <a:ext uri="{FF2B5EF4-FFF2-40B4-BE49-F238E27FC236}">
                <a16:creationId xmlns:a16="http://schemas.microsoft.com/office/drawing/2014/main" id="{7EF23B2A-5570-4AD4-A759-4DC3846471B4}"/>
              </a:ext>
            </a:extLst>
          </p:cNvPr>
          <p:cNvPicPr>
            <a:picLocks noChangeAspect="1"/>
          </p:cNvPicPr>
          <p:nvPr/>
        </p:nvPicPr>
        <p:blipFill>
          <a:blip r:embed="rId2"/>
          <a:stretch>
            <a:fillRect/>
          </a:stretch>
        </p:blipFill>
        <p:spPr>
          <a:xfrm>
            <a:off x="1364505" y="1124925"/>
            <a:ext cx="3904182" cy="5301275"/>
          </a:xfrm>
          <a:prstGeom prst="rect">
            <a:avLst/>
          </a:prstGeom>
        </p:spPr>
      </p:pic>
    </p:spTree>
    <p:extLst>
      <p:ext uri="{BB962C8B-B14F-4D97-AF65-F5344CB8AC3E}">
        <p14:creationId xmlns:p14="http://schemas.microsoft.com/office/powerpoint/2010/main" val="403221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descr="Marcador de posición de imagen">
            <a:extLst>
              <a:ext uri="{FF2B5EF4-FFF2-40B4-BE49-F238E27FC236}">
                <a16:creationId xmlns:a16="http://schemas.microsoft.com/office/drawing/2014/main" id="{BB6BAB5E-56A9-4E78-8778-39484DAF3BCE}"/>
              </a:ext>
            </a:extLst>
          </p:cNvPr>
          <p:cNvGrpSpPr/>
          <p:nvPr/>
        </p:nvGrpSpPr>
        <p:grpSpPr>
          <a:xfrm>
            <a:off x="323999" y="323999"/>
            <a:ext cx="4320000" cy="6120000"/>
            <a:chOff x="180000" y="180000"/>
            <a:chExt cx="4330700" cy="6292683"/>
          </a:xfrm>
        </p:grpSpPr>
        <p:sp>
          <p:nvSpPr>
            <p:cNvPr id="20" name="Rectángulo 6">
              <a:extLst>
                <a:ext uri="{FF2B5EF4-FFF2-40B4-BE49-F238E27FC236}">
                  <a16:creationId xmlns:a16="http://schemas.microsoft.com/office/drawing/2014/main" id="{68477B4D-D607-4B29-84FD-3A057814D55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1" name="Rectángulo 6">
              <a:extLst>
                <a:ext uri="{FF2B5EF4-FFF2-40B4-BE49-F238E27FC236}">
                  <a16:creationId xmlns:a16="http://schemas.microsoft.com/office/drawing/2014/main" id="{1F9BFE96-C2A2-4D45-A2B9-0D865A368628}"/>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grpSp>
      <p:sp>
        <p:nvSpPr>
          <p:cNvPr id="5" name="Marcador de número de diapositiva 4">
            <a:extLst>
              <a:ext uri="{FF2B5EF4-FFF2-40B4-BE49-F238E27FC236}">
                <a16:creationId xmlns:a16="http://schemas.microsoft.com/office/drawing/2014/main" id="{12CB0BC8-0F62-4186-A6C6-0B88B01D736F}"/>
              </a:ext>
            </a:extLst>
          </p:cNvPr>
          <p:cNvSpPr>
            <a:spLocks noGrp="1"/>
          </p:cNvSpPr>
          <p:nvPr>
            <p:ph type="sldNum" sz="quarter" idx="11"/>
          </p:nvPr>
        </p:nvSpPr>
        <p:spPr/>
        <p:txBody>
          <a:bodyPr rtlCol="0"/>
          <a:lstStyle/>
          <a:p>
            <a:pPr rtl="0"/>
            <a:fld id="{19B51A1E-902D-48AF-9020-955120F399B6}" type="slidenum">
              <a:rPr lang="es-ES" smtClean="0"/>
              <a:pPr rtl="0"/>
              <a:t>19</a:t>
            </a:fld>
            <a:endParaRPr lang="es-ES" dirty="0"/>
          </a:p>
        </p:txBody>
      </p:sp>
      <p:sp>
        <p:nvSpPr>
          <p:cNvPr id="47" name="Título 2">
            <a:extLst>
              <a:ext uri="{FF2B5EF4-FFF2-40B4-BE49-F238E27FC236}">
                <a16:creationId xmlns:a16="http://schemas.microsoft.com/office/drawing/2014/main" id="{0CC02A19-7DC0-43EA-BCEF-8F5A94FCA519}"/>
              </a:ext>
            </a:extLst>
          </p:cNvPr>
          <p:cNvSpPr>
            <a:spLocks noGrp="1"/>
          </p:cNvSpPr>
          <p:nvPr>
            <p:ph type="title"/>
          </p:nvPr>
        </p:nvSpPr>
        <p:spPr>
          <a:xfrm>
            <a:off x="323999" y="285426"/>
            <a:ext cx="7600801" cy="1059280"/>
          </a:xfrm>
        </p:spPr>
        <p:txBody>
          <a:bodyPr rtlCol="0"/>
          <a:lstStyle/>
          <a:p>
            <a:pPr rtl="0"/>
            <a:r>
              <a:rPr lang="es-ES" sz="3200" dirty="0"/>
              <a:t>LA IMPORTANCIA DEL DERECHO SANITARIO</a:t>
            </a:r>
          </a:p>
        </p:txBody>
      </p:sp>
      <p:pic>
        <p:nvPicPr>
          <p:cNvPr id="31" name="Imagen 30">
            <a:extLst>
              <a:ext uri="{FF2B5EF4-FFF2-40B4-BE49-F238E27FC236}">
                <a16:creationId xmlns:a16="http://schemas.microsoft.com/office/drawing/2014/main" id="{06B92DED-4F5E-4463-9E03-6BFBD68A050D}"/>
              </a:ext>
            </a:extLst>
          </p:cNvPr>
          <p:cNvPicPr>
            <a:picLocks noChangeAspect="1"/>
          </p:cNvPicPr>
          <p:nvPr/>
        </p:nvPicPr>
        <p:blipFill rotWithShape="1">
          <a:blip r:embed="rId3"/>
          <a:srcRect b="22193"/>
          <a:stretch/>
        </p:blipFill>
        <p:spPr>
          <a:xfrm>
            <a:off x="374213" y="1107975"/>
            <a:ext cx="5551405" cy="5336024"/>
          </a:xfrm>
          <a:prstGeom prst="rect">
            <a:avLst/>
          </a:prstGeom>
        </p:spPr>
      </p:pic>
      <p:pic>
        <p:nvPicPr>
          <p:cNvPr id="9" name="Imagen 8">
            <a:extLst>
              <a:ext uri="{FF2B5EF4-FFF2-40B4-BE49-F238E27FC236}">
                <a16:creationId xmlns:a16="http://schemas.microsoft.com/office/drawing/2014/main" id="{40B3ECD0-5884-43AC-BEF3-6A367BB3C727}"/>
              </a:ext>
            </a:extLst>
          </p:cNvPr>
          <p:cNvPicPr>
            <a:picLocks noChangeAspect="1"/>
          </p:cNvPicPr>
          <p:nvPr/>
        </p:nvPicPr>
        <p:blipFill rotWithShape="1">
          <a:blip r:embed="rId3"/>
          <a:srcRect t="77373"/>
          <a:stretch/>
        </p:blipFill>
        <p:spPr>
          <a:xfrm>
            <a:off x="6266384" y="2819400"/>
            <a:ext cx="5551405" cy="1551728"/>
          </a:xfrm>
          <a:prstGeom prst="rect">
            <a:avLst/>
          </a:prstGeom>
        </p:spPr>
      </p:pic>
    </p:spTree>
    <p:extLst>
      <p:ext uri="{BB962C8B-B14F-4D97-AF65-F5344CB8AC3E}">
        <p14:creationId xmlns:p14="http://schemas.microsoft.com/office/powerpoint/2010/main" val="1772956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descr="Marcador de posición de imagen">
            <a:extLst>
              <a:ext uri="{FF2B5EF4-FFF2-40B4-BE49-F238E27FC236}">
                <a16:creationId xmlns:a16="http://schemas.microsoft.com/office/drawing/2014/main" id="{BB6BAB5E-56A9-4E78-8778-39484DAF3BCE}"/>
              </a:ext>
            </a:extLst>
          </p:cNvPr>
          <p:cNvGrpSpPr/>
          <p:nvPr/>
        </p:nvGrpSpPr>
        <p:grpSpPr>
          <a:xfrm>
            <a:off x="323999" y="323999"/>
            <a:ext cx="4320000" cy="6120000"/>
            <a:chOff x="180000" y="180000"/>
            <a:chExt cx="4330700" cy="6292683"/>
          </a:xfrm>
        </p:grpSpPr>
        <p:sp>
          <p:nvSpPr>
            <p:cNvPr id="20" name="Rectángulo 6">
              <a:extLst>
                <a:ext uri="{FF2B5EF4-FFF2-40B4-BE49-F238E27FC236}">
                  <a16:creationId xmlns:a16="http://schemas.microsoft.com/office/drawing/2014/main" id="{68477B4D-D607-4B29-84FD-3A057814D55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1" name="Rectángulo 6">
              <a:extLst>
                <a:ext uri="{FF2B5EF4-FFF2-40B4-BE49-F238E27FC236}">
                  <a16:creationId xmlns:a16="http://schemas.microsoft.com/office/drawing/2014/main" id="{1F9BFE96-C2A2-4D45-A2B9-0D865A368628}"/>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grpSp>
      <p:sp>
        <p:nvSpPr>
          <p:cNvPr id="3" name="Título 2">
            <a:extLst>
              <a:ext uri="{FF2B5EF4-FFF2-40B4-BE49-F238E27FC236}">
                <a16:creationId xmlns:a16="http://schemas.microsoft.com/office/drawing/2014/main" id="{A9D2A798-EAD7-4A9E-8E13-92C8A6523B45}"/>
              </a:ext>
            </a:extLst>
          </p:cNvPr>
          <p:cNvSpPr>
            <a:spLocks noGrp="1"/>
          </p:cNvSpPr>
          <p:nvPr>
            <p:ph type="title"/>
          </p:nvPr>
        </p:nvSpPr>
        <p:spPr>
          <a:xfrm>
            <a:off x="5111900" y="432000"/>
            <a:ext cx="7080101" cy="432000"/>
          </a:xfrm>
        </p:spPr>
        <p:txBody>
          <a:bodyPr rtlCol="0"/>
          <a:lstStyle/>
          <a:p>
            <a:pPr rtl="0"/>
            <a:r>
              <a:rPr lang="es-ES" sz="3200" dirty="0"/>
              <a:t>DEFINICIONES</a:t>
            </a:r>
          </a:p>
        </p:txBody>
      </p:sp>
      <p:sp>
        <p:nvSpPr>
          <p:cNvPr id="12" name="Marcador de texto 11">
            <a:extLst>
              <a:ext uri="{FF2B5EF4-FFF2-40B4-BE49-F238E27FC236}">
                <a16:creationId xmlns:a16="http://schemas.microsoft.com/office/drawing/2014/main" id="{A067C501-D3C5-44F0-981A-33DA8BDEE478}"/>
              </a:ext>
            </a:extLst>
          </p:cNvPr>
          <p:cNvSpPr>
            <a:spLocks noGrp="1"/>
          </p:cNvSpPr>
          <p:nvPr>
            <p:ph type="body" sz="quarter" idx="32"/>
          </p:nvPr>
        </p:nvSpPr>
        <p:spPr>
          <a:xfrm>
            <a:off x="5111499" y="983262"/>
            <a:ext cx="6659815" cy="1292105"/>
          </a:xfrm>
        </p:spPr>
        <p:txBody>
          <a:bodyPr rtlCol="0"/>
          <a:lstStyle/>
          <a:p>
            <a:pPr algn="just"/>
            <a:r>
              <a:rPr lang="es-MX" dirty="0"/>
              <a:t>Real Academia de la Lengua Española lo define de la siguiente forma Del lat. </a:t>
            </a:r>
            <a:r>
              <a:rPr lang="es-MX" dirty="0" err="1"/>
              <a:t>medicamentum</a:t>
            </a:r>
            <a:r>
              <a:rPr lang="es-MX" dirty="0"/>
              <a:t>.  1. m. Sustancia que, administrada interior o exteriormente a un organismo animal, sirve para prevenir, curar o aliviar la enfermedad y corregir o reparar las secuelas de esta.</a:t>
            </a:r>
          </a:p>
        </p:txBody>
      </p:sp>
      <p:sp>
        <p:nvSpPr>
          <p:cNvPr id="5" name="Marcador de número de diapositiva 4">
            <a:extLst>
              <a:ext uri="{FF2B5EF4-FFF2-40B4-BE49-F238E27FC236}">
                <a16:creationId xmlns:a16="http://schemas.microsoft.com/office/drawing/2014/main" id="{12CB0BC8-0F62-4186-A6C6-0B88B01D736F}"/>
              </a:ext>
            </a:extLst>
          </p:cNvPr>
          <p:cNvSpPr>
            <a:spLocks noGrp="1"/>
          </p:cNvSpPr>
          <p:nvPr>
            <p:ph type="sldNum" sz="quarter" idx="11"/>
          </p:nvPr>
        </p:nvSpPr>
        <p:spPr>
          <a:xfrm>
            <a:off x="11409430" y="6266571"/>
            <a:ext cx="537263" cy="365125"/>
          </a:xfrm>
        </p:spPr>
        <p:txBody>
          <a:bodyPr rtlCol="0"/>
          <a:lstStyle/>
          <a:p>
            <a:pPr rtl="0"/>
            <a:fld id="{19B51A1E-902D-48AF-9020-955120F399B6}" type="slidenum">
              <a:rPr lang="es-ES" smtClean="0"/>
              <a:pPr rtl="0"/>
              <a:t>20</a:t>
            </a:fld>
            <a:endParaRPr lang="es-ES" dirty="0"/>
          </a:p>
        </p:txBody>
      </p:sp>
      <p:pic>
        <p:nvPicPr>
          <p:cNvPr id="39" name="Marcador de posición de imagen 21" descr="Diana">
            <a:extLst>
              <a:ext uri="{FF2B5EF4-FFF2-40B4-BE49-F238E27FC236}">
                <a16:creationId xmlns:a16="http://schemas.microsoft.com/office/drawing/2014/main" id="{8F3DD7DD-6F43-42BD-B125-2CE962892C1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5481262" y="2875881"/>
            <a:ext cx="517329" cy="517329"/>
          </a:xfrm>
          <a:prstGeom prst="rect">
            <a:avLst/>
          </a:prstGeom>
          <a:noFill/>
          <a:ln w="95250" cap="sq" cmpd="sng" algn="ctr">
            <a:noFill/>
            <a:prstDash val="solid"/>
            <a:miter lim="800000"/>
          </a:ln>
          <a:effectLst/>
        </p:spPr>
      </p:pic>
      <p:sp>
        <p:nvSpPr>
          <p:cNvPr id="40" name="Marcador de texto 5">
            <a:extLst>
              <a:ext uri="{FF2B5EF4-FFF2-40B4-BE49-F238E27FC236}">
                <a16:creationId xmlns:a16="http://schemas.microsoft.com/office/drawing/2014/main" id="{93F13013-5642-4CD7-9B14-975078F35305}"/>
              </a:ext>
            </a:extLst>
          </p:cNvPr>
          <p:cNvSpPr>
            <a:spLocks noGrp="1"/>
          </p:cNvSpPr>
          <p:nvPr>
            <p:ph type="body" sz="quarter" idx="35"/>
          </p:nvPr>
        </p:nvSpPr>
        <p:spPr>
          <a:xfrm>
            <a:off x="7115535" y="3023999"/>
            <a:ext cx="1872000" cy="360000"/>
          </a:xfrm>
        </p:spPr>
        <p:txBody>
          <a:bodyPr rtlCol="0"/>
          <a:lstStyle/>
          <a:p>
            <a:pPr rtl="0"/>
            <a:r>
              <a:rPr lang="es-ES" dirty="0"/>
              <a:t>LEY</a:t>
            </a:r>
          </a:p>
        </p:txBody>
      </p:sp>
      <p:pic>
        <p:nvPicPr>
          <p:cNvPr id="42" name="Marcador de posición de imagen 30" descr="Red">
            <a:extLst>
              <a:ext uri="{FF2B5EF4-FFF2-40B4-BE49-F238E27FC236}">
                <a16:creationId xmlns:a16="http://schemas.microsoft.com/office/drawing/2014/main" id="{FE223048-6531-4849-8382-C467A5FEF86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65" r="65"/>
          <a:stretch>
            <a:fillRect/>
          </a:stretch>
        </p:blipFill>
        <p:spPr>
          <a:xfrm>
            <a:off x="5481262" y="4502598"/>
            <a:ext cx="517329" cy="517329"/>
          </a:xfrm>
          <a:prstGeom prst="rect">
            <a:avLst/>
          </a:prstGeom>
          <a:noFill/>
          <a:ln w="95250" cap="sq" cmpd="sng" algn="ctr">
            <a:noFill/>
            <a:prstDash val="solid"/>
            <a:miter lim="800000"/>
          </a:ln>
          <a:effectLst/>
        </p:spPr>
      </p:pic>
      <p:sp>
        <p:nvSpPr>
          <p:cNvPr id="43" name="Marcador de texto 12">
            <a:extLst>
              <a:ext uri="{FF2B5EF4-FFF2-40B4-BE49-F238E27FC236}">
                <a16:creationId xmlns:a16="http://schemas.microsoft.com/office/drawing/2014/main" id="{9549521C-EBF5-4F46-B403-E2B1FA18D326}"/>
              </a:ext>
            </a:extLst>
          </p:cNvPr>
          <p:cNvSpPr txBox="1">
            <a:spLocks/>
          </p:cNvSpPr>
          <p:nvPr/>
        </p:nvSpPr>
        <p:spPr>
          <a:xfrm>
            <a:off x="6518251" y="4609127"/>
            <a:ext cx="1872000" cy="360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Normas Oficiales Mexicanas</a:t>
            </a:r>
          </a:p>
        </p:txBody>
      </p:sp>
      <p:pic>
        <p:nvPicPr>
          <p:cNvPr id="45" name="Marcador de posición de imagen 28" descr="Orador">
            <a:extLst>
              <a:ext uri="{FF2B5EF4-FFF2-40B4-BE49-F238E27FC236}">
                <a16:creationId xmlns:a16="http://schemas.microsoft.com/office/drawing/2014/main" id="{C265FB5D-6630-4DC2-AC9F-BA84B8188305}"/>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t="65" b="65"/>
          <a:stretch>
            <a:fillRect/>
          </a:stretch>
        </p:blipFill>
        <p:spPr>
          <a:xfrm>
            <a:off x="8878188" y="2875881"/>
            <a:ext cx="517329" cy="517329"/>
          </a:xfrm>
          <a:prstGeom prst="rect">
            <a:avLst/>
          </a:prstGeom>
          <a:noFill/>
          <a:ln w="95250" cap="sq" cmpd="sng" algn="ctr">
            <a:noFill/>
            <a:prstDash val="solid"/>
            <a:miter lim="800000"/>
          </a:ln>
          <a:effectLst/>
        </p:spPr>
      </p:pic>
      <p:sp>
        <p:nvSpPr>
          <p:cNvPr id="46" name="Marcador de texto 7">
            <a:extLst>
              <a:ext uri="{FF2B5EF4-FFF2-40B4-BE49-F238E27FC236}">
                <a16:creationId xmlns:a16="http://schemas.microsoft.com/office/drawing/2014/main" id="{F7B88FAA-56C3-476C-8E8C-07A467299652}"/>
              </a:ext>
            </a:extLst>
          </p:cNvPr>
          <p:cNvSpPr>
            <a:spLocks noGrp="1"/>
          </p:cNvSpPr>
          <p:nvPr>
            <p:ph type="body" sz="quarter" idx="37"/>
          </p:nvPr>
        </p:nvSpPr>
        <p:spPr>
          <a:xfrm>
            <a:off x="9899313" y="2974432"/>
            <a:ext cx="1872000" cy="360000"/>
          </a:xfrm>
        </p:spPr>
        <p:txBody>
          <a:bodyPr rtlCol="0"/>
          <a:lstStyle/>
          <a:p>
            <a:pPr rtl="0"/>
            <a:r>
              <a:rPr lang="es-ES" dirty="0"/>
              <a:t>Reglamentos</a:t>
            </a:r>
          </a:p>
        </p:txBody>
      </p:sp>
      <p:pic>
        <p:nvPicPr>
          <p:cNvPr id="52" name="Marcador de posición de imagen 32" descr="Megáfono">
            <a:extLst>
              <a:ext uri="{FF2B5EF4-FFF2-40B4-BE49-F238E27FC236}">
                <a16:creationId xmlns:a16="http://schemas.microsoft.com/office/drawing/2014/main" id="{0BEFA9AC-4685-44E3-B7B4-4F87C3A91D4F}"/>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a:off x="8878188" y="4502598"/>
            <a:ext cx="517329" cy="517329"/>
          </a:xfrm>
          <a:prstGeom prst="rect">
            <a:avLst/>
          </a:prstGeom>
          <a:noFill/>
          <a:ln w="95250" cap="sq" cmpd="sng" algn="ctr">
            <a:noFill/>
            <a:prstDash val="solid"/>
            <a:miter lim="800000"/>
          </a:ln>
          <a:effectLst/>
        </p:spPr>
      </p:pic>
      <p:sp>
        <p:nvSpPr>
          <p:cNvPr id="53" name="Marcador de texto 14">
            <a:extLst>
              <a:ext uri="{FF2B5EF4-FFF2-40B4-BE49-F238E27FC236}">
                <a16:creationId xmlns:a16="http://schemas.microsoft.com/office/drawing/2014/main" id="{33C4AB6A-A1A1-499E-814F-B82DEEA39743}"/>
              </a:ext>
            </a:extLst>
          </p:cNvPr>
          <p:cNvSpPr txBox="1">
            <a:spLocks/>
          </p:cNvSpPr>
          <p:nvPr/>
        </p:nvSpPr>
        <p:spPr>
          <a:xfrm>
            <a:off x="10074693" y="4733803"/>
            <a:ext cx="1872000" cy="360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Autoridad</a:t>
            </a:r>
          </a:p>
        </p:txBody>
      </p:sp>
      <p:pic>
        <p:nvPicPr>
          <p:cNvPr id="6" name="Marcador de posición de imagen 5">
            <a:extLst>
              <a:ext uri="{FF2B5EF4-FFF2-40B4-BE49-F238E27FC236}">
                <a16:creationId xmlns:a16="http://schemas.microsoft.com/office/drawing/2014/main" id="{327631D3-90C8-4160-AFC6-5E02FA2ED08A}"/>
              </a:ext>
            </a:extLst>
          </p:cNvPr>
          <p:cNvPicPr>
            <a:picLocks noGrp="1" noChangeAspect="1"/>
          </p:cNvPicPr>
          <p:nvPr>
            <p:ph type="pic" sz="quarter" idx="13"/>
          </p:nvPr>
        </p:nvPicPr>
        <p:blipFill>
          <a:blip r:embed="rId11"/>
          <a:srcRect l="27093" r="27093"/>
          <a:stretch>
            <a:fillRect/>
          </a:stretch>
        </p:blipFill>
        <p:spPr>
          <a:prstGeom prst="rect">
            <a:avLst/>
          </a:prstGeom>
        </p:spPr>
      </p:pic>
    </p:spTree>
    <p:extLst>
      <p:ext uri="{BB962C8B-B14F-4D97-AF65-F5344CB8AC3E}">
        <p14:creationId xmlns:p14="http://schemas.microsoft.com/office/powerpoint/2010/main" val="3055165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r>
              <a:rPr lang="es-ES" sz="2000" b="1" dirty="0"/>
              <a:t>Artículo 221.- Para los efectos de esta Ley, se entiende por:</a:t>
            </a:r>
            <a:endParaRPr lang="es-MX" sz="2000" dirty="0"/>
          </a:p>
          <a:p>
            <a:pPr marL="0" indent="0" algn="just">
              <a:buNone/>
            </a:pPr>
            <a:r>
              <a:rPr lang="es-ES" sz="2000" b="1" dirty="0"/>
              <a:t>I. Medicamentos</a:t>
            </a:r>
            <a:r>
              <a:rPr lang="es-ES" sz="2000" dirty="0"/>
              <a:t>: Toda substancia o mezcla de substancias de origen natural o sintético que tenga efecto terapéutico, preventivo o </a:t>
            </a:r>
            <a:r>
              <a:rPr lang="es-ES" sz="2000" dirty="0" err="1"/>
              <a:t>rehabilitatorio</a:t>
            </a:r>
            <a:r>
              <a:rPr lang="es-ES" sz="2000" dirty="0"/>
              <a:t>, que se presente en forma farmacéutica y se identifique como tal por su actividad farmacológica, características físicas, químicas y biológicas. Cuando un producto contenga nutrimentos, será considerado como medicamento, siempre que se trate de un preparado que contenga de manera individual o asociada: vitaminas, minerales, electrólitos, aminoácidos o ácidos grasos, en concentraciones superiores a las de los alimentos naturales y además se presente en alguna forma farmacéutica definida y la indicación de uso contemple efectos terapéuticos, preventivos o </a:t>
            </a:r>
            <a:r>
              <a:rPr lang="es-ES" sz="2000" dirty="0" err="1"/>
              <a:t>rehabilitatorios</a:t>
            </a:r>
            <a:r>
              <a:rPr lang="es-ES" sz="2000" dirty="0"/>
              <a:t>.</a:t>
            </a:r>
            <a:endParaRPr lang="es-MX" sz="2000" dirty="0"/>
          </a:p>
          <a:p>
            <a:pPr marL="0" indent="0">
              <a:buNone/>
            </a:pPr>
            <a:endParaRPr lang="es-MX" sz="2000" dirty="0"/>
          </a:p>
          <a:p>
            <a:endParaRPr lang="es-MX" sz="2000" dirty="0"/>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21</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LEY GENERAL DE SALUD </a:t>
            </a:r>
          </a:p>
        </p:txBody>
      </p:sp>
      <p:pic>
        <p:nvPicPr>
          <p:cNvPr id="36" name="Imagen 35">
            <a:extLst>
              <a:ext uri="{FF2B5EF4-FFF2-40B4-BE49-F238E27FC236}">
                <a16:creationId xmlns:a16="http://schemas.microsoft.com/office/drawing/2014/main" id="{2CA55920-EE3B-4F93-B2E5-1BEF6F6F90DB}"/>
              </a:ext>
            </a:extLst>
          </p:cNvPr>
          <p:cNvPicPr>
            <a:picLocks noChangeAspect="1"/>
          </p:cNvPicPr>
          <p:nvPr/>
        </p:nvPicPr>
        <p:blipFill rotWithShape="1">
          <a:blip r:embed="rId2"/>
          <a:srcRect r="44744"/>
          <a:stretch/>
        </p:blipFill>
        <p:spPr>
          <a:xfrm>
            <a:off x="7294631" y="1056530"/>
            <a:ext cx="4114800" cy="4964562"/>
          </a:xfrm>
          <a:prstGeom prst="rect">
            <a:avLst/>
          </a:prstGeom>
        </p:spPr>
      </p:pic>
    </p:spTree>
    <p:extLst>
      <p:ext uri="{BB962C8B-B14F-4D97-AF65-F5344CB8AC3E}">
        <p14:creationId xmlns:p14="http://schemas.microsoft.com/office/powerpoint/2010/main" val="3409865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pPr marL="0" indent="0" algn="just">
              <a:buNone/>
            </a:pPr>
            <a:r>
              <a:rPr lang="es-MX" sz="2000" dirty="0"/>
              <a:t>NORMA Oficial Mexicana </a:t>
            </a:r>
            <a:r>
              <a:rPr lang="es-MX" sz="2000" b="1" dirty="0"/>
              <a:t>NOM-001-SSA1-2010</a:t>
            </a:r>
            <a:r>
              <a:rPr lang="es-MX" sz="2000" dirty="0"/>
              <a:t>, Que instituye el procedimiento por el cual se revisará, actualizará y editará la farmacopea de los Estados Unidos Mexicanos.</a:t>
            </a:r>
          </a:p>
          <a:p>
            <a:pPr algn="just"/>
            <a:endParaRPr lang="es-MX" sz="2000" b="1" dirty="0"/>
          </a:p>
          <a:p>
            <a:pPr marL="0" indent="0" algn="just">
              <a:buNone/>
            </a:pPr>
            <a:r>
              <a:rPr lang="es-MX" sz="2000" dirty="0"/>
              <a:t>3.13 Medicamento (preparado farmacéutico), a toda sustancia o mezcla de sustancias de origen natural o sintético que tenga efecto terapéutico, preventivo o </a:t>
            </a:r>
            <a:r>
              <a:rPr lang="es-MX" sz="2000" dirty="0" err="1"/>
              <a:t>rehabilitatorio</a:t>
            </a:r>
            <a:r>
              <a:rPr lang="es-MX" sz="2000" dirty="0"/>
              <a:t>, que se presente en forma farmacéutica y que se identifique como tal por su actividad farmacológica, características físicas, químicas y biológicas.</a:t>
            </a:r>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22</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NORMAS OFICIALES MÉXICANAS NOM´S</a:t>
            </a:r>
          </a:p>
        </p:txBody>
      </p:sp>
      <p:pic>
        <p:nvPicPr>
          <p:cNvPr id="5124" name="Picture 4" descr="Resultado de imagen para medicamentos">
            <a:extLst>
              <a:ext uri="{FF2B5EF4-FFF2-40B4-BE49-F238E27FC236}">
                <a16:creationId xmlns:a16="http://schemas.microsoft.com/office/drawing/2014/main" id="{2F201A56-2D96-4161-983F-2EBAB25AAB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070" r="39035"/>
          <a:stretch/>
        </p:blipFill>
        <p:spPr bwMode="auto">
          <a:xfrm>
            <a:off x="7561943" y="339873"/>
            <a:ext cx="4005944" cy="623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599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pPr marL="0" indent="0">
              <a:buNone/>
            </a:pPr>
            <a:r>
              <a:rPr lang="es-MX" sz="2000" dirty="0"/>
              <a:t>NORMA Oficial Mexicana </a:t>
            </a:r>
            <a:r>
              <a:rPr lang="es-MX" sz="2000" b="1" dirty="0"/>
              <a:t>NOM-072-SSA1-2012</a:t>
            </a:r>
            <a:r>
              <a:rPr lang="es-MX" sz="2000" dirty="0"/>
              <a:t>, Etiquetado de medicamentos y de remedios herbolarios.</a:t>
            </a:r>
          </a:p>
          <a:p>
            <a:pPr marL="0" indent="0">
              <a:buNone/>
            </a:pPr>
            <a:endParaRPr lang="es-MX" sz="2000" dirty="0"/>
          </a:p>
          <a:p>
            <a:pPr marL="0" indent="0" algn="just">
              <a:buNone/>
            </a:pPr>
            <a:r>
              <a:rPr lang="es-MX" sz="2000" dirty="0"/>
              <a:t>4.1.20 Medicamento, a toda substancia o mezcla de substancias de origen natural o sintético que tenga efecto terapéutico, preventivo o </a:t>
            </a:r>
            <a:r>
              <a:rPr lang="es-MX" sz="2000" dirty="0" err="1"/>
              <a:t>rehabilitatorio</a:t>
            </a:r>
            <a:r>
              <a:rPr lang="es-MX" sz="2000" dirty="0"/>
              <a:t>, que se presente en forma farmacéutica y se identifique como tal por su actividad farmacológica, características físicas, químicas y biológicas. Cuando un producto contenga nutrimentos, será considerado como medicamento, siempre que se trate de un preparado que contenga de manera individual o asociada: vitaminas, minerales, electrólitos, aminoácidos o ácidos grasos, en concentraciones superiores a las de los alimentos naturales y además se presente en alguna forma farmacéutica definida y la indicación de uso contemple efectos terapéuticos, preventivos o </a:t>
            </a:r>
            <a:r>
              <a:rPr lang="es-MX" sz="2000" dirty="0" err="1"/>
              <a:t>rehabilitatorios</a:t>
            </a:r>
            <a:r>
              <a:rPr lang="es-MX" sz="2000" dirty="0"/>
              <a:t>.</a:t>
            </a:r>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23</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NORMAS OFICIALES MÉXICANAS NOM´S</a:t>
            </a:r>
          </a:p>
        </p:txBody>
      </p:sp>
      <p:pic>
        <p:nvPicPr>
          <p:cNvPr id="3" name="Imagen 2">
            <a:extLst>
              <a:ext uri="{FF2B5EF4-FFF2-40B4-BE49-F238E27FC236}">
                <a16:creationId xmlns:a16="http://schemas.microsoft.com/office/drawing/2014/main" id="{8596BF67-A3D5-4DBD-9530-C0A1B577753A}"/>
              </a:ext>
            </a:extLst>
          </p:cNvPr>
          <p:cNvPicPr>
            <a:picLocks noChangeAspect="1"/>
          </p:cNvPicPr>
          <p:nvPr/>
        </p:nvPicPr>
        <p:blipFill>
          <a:blip r:embed="rId2"/>
          <a:stretch>
            <a:fillRect/>
          </a:stretch>
        </p:blipFill>
        <p:spPr>
          <a:xfrm>
            <a:off x="7127728" y="2380342"/>
            <a:ext cx="4550334" cy="3035073"/>
          </a:xfrm>
          <a:prstGeom prst="rect">
            <a:avLst/>
          </a:prstGeom>
        </p:spPr>
      </p:pic>
    </p:spTree>
    <p:extLst>
      <p:ext uri="{BB962C8B-B14F-4D97-AF65-F5344CB8AC3E}">
        <p14:creationId xmlns:p14="http://schemas.microsoft.com/office/powerpoint/2010/main" val="3213133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pPr marL="0" indent="0">
              <a:buNone/>
            </a:pPr>
            <a:r>
              <a:rPr lang="es-MX" sz="2000" dirty="0"/>
              <a:t>NORMA Oficial Mexicana </a:t>
            </a:r>
            <a:r>
              <a:rPr lang="es-MX" sz="2000" b="1" dirty="0"/>
              <a:t>NOM-059-SSA1-2015</a:t>
            </a:r>
            <a:r>
              <a:rPr lang="es-MX" sz="2000" dirty="0"/>
              <a:t>, Buenas prácticas de fabricación de medicamentos</a:t>
            </a:r>
          </a:p>
          <a:p>
            <a:pPr marL="0" indent="0">
              <a:buNone/>
            </a:pPr>
            <a:endParaRPr lang="es-MX" sz="2000" dirty="0"/>
          </a:p>
          <a:p>
            <a:pPr marL="0" indent="0" algn="just">
              <a:buNone/>
            </a:pPr>
            <a:r>
              <a:rPr lang="es-MX" sz="2000" dirty="0"/>
              <a:t>3.77 Medicamentos en investigación, a la forma farmacéutica de un fármaco, un producto biológico, respecto del cual no se tenga experiencia previa en el país, que no hayan sido registrados por la Secretaría y, por lo tanto, no se hayan distribuido en forma comercial, así como los medicamentos registrados y aprobados para su venta, cuando se investigue su caso con modalidades, indicaciones, dosis o vías de administración diferentes de las autorizadas, incluyendo su empleo en combinaciones.</a:t>
            </a:r>
          </a:p>
          <a:p>
            <a:endParaRPr lang="es-MX" sz="2000" dirty="0"/>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24</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NORMAS OFICIALES MÉXICANAS NOM´S</a:t>
            </a:r>
          </a:p>
        </p:txBody>
      </p:sp>
      <p:pic>
        <p:nvPicPr>
          <p:cNvPr id="2" name="Imagen 1">
            <a:extLst>
              <a:ext uri="{FF2B5EF4-FFF2-40B4-BE49-F238E27FC236}">
                <a16:creationId xmlns:a16="http://schemas.microsoft.com/office/drawing/2014/main" id="{49CDEF3C-B30F-435C-BCFC-B58D39147998}"/>
              </a:ext>
            </a:extLst>
          </p:cNvPr>
          <p:cNvPicPr>
            <a:picLocks noChangeAspect="1"/>
          </p:cNvPicPr>
          <p:nvPr/>
        </p:nvPicPr>
        <p:blipFill>
          <a:blip r:embed="rId2"/>
          <a:stretch>
            <a:fillRect/>
          </a:stretch>
        </p:blipFill>
        <p:spPr>
          <a:xfrm rot="5400000">
            <a:off x="6545186" y="1795680"/>
            <a:ext cx="5897941" cy="3312886"/>
          </a:xfrm>
          <a:prstGeom prst="rect">
            <a:avLst/>
          </a:prstGeom>
        </p:spPr>
      </p:pic>
    </p:spTree>
    <p:extLst>
      <p:ext uri="{BB962C8B-B14F-4D97-AF65-F5344CB8AC3E}">
        <p14:creationId xmlns:p14="http://schemas.microsoft.com/office/powerpoint/2010/main" val="3135959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pPr marL="0" indent="0">
              <a:buNone/>
            </a:pPr>
            <a:r>
              <a:rPr lang="es-MX" sz="2000" dirty="0"/>
              <a:t>NORMA Oficial Mexicana </a:t>
            </a:r>
            <a:r>
              <a:rPr lang="es-MX" sz="2000" b="1" dirty="0"/>
              <a:t>NOM-073-SSA1-2015</a:t>
            </a:r>
            <a:r>
              <a:rPr lang="es-MX" sz="2000" dirty="0"/>
              <a:t>, Estabilidad de fármacos y medicamentos, así como de remedios herbolarios.</a:t>
            </a:r>
          </a:p>
          <a:p>
            <a:pPr marL="0" indent="0">
              <a:buNone/>
            </a:pPr>
            <a:endParaRPr lang="es-MX" sz="2000" dirty="0"/>
          </a:p>
          <a:p>
            <a:pPr marL="0" indent="0" algn="just">
              <a:buNone/>
            </a:pPr>
            <a:r>
              <a:rPr lang="es-MX" sz="2000" dirty="0"/>
              <a:t>4.1.20 Medicamento conocido: al que cuenta con registro sanitario en el país.</a:t>
            </a:r>
          </a:p>
          <a:p>
            <a:pPr marL="0" indent="0" algn="just">
              <a:buNone/>
            </a:pPr>
            <a:r>
              <a:rPr lang="es-MX" sz="2000" dirty="0"/>
              <a:t>4.1.21 Medicamento nuevo: al que no ha sido registrado previamente en el país</a:t>
            </a:r>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25</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NORMAS OFICIALES MÉXICANAS NOM´S</a:t>
            </a:r>
          </a:p>
        </p:txBody>
      </p:sp>
      <p:pic>
        <p:nvPicPr>
          <p:cNvPr id="10242" name="Picture 2" descr="Imagen relacionada">
            <a:extLst>
              <a:ext uri="{FF2B5EF4-FFF2-40B4-BE49-F238E27FC236}">
                <a16:creationId xmlns:a16="http://schemas.microsoft.com/office/drawing/2014/main" id="{6C13BD66-4E21-4C7C-94B1-2998CDAC89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460"/>
          <a:stretch/>
        </p:blipFill>
        <p:spPr bwMode="auto">
          <a:xfrm>
            <a:off x="7244443" y="864000"/>
            <a:ext cx="3917043"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772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Marcador de contenido 33">
            <a:extLst>
              <a:ext uri="{FF2B5EF4-FFF2-40B4-BE49-F238E27FC236}">
                <a16:creationId xmlns:a16="http://schemas.microsoft.com/office/drawing/2014/main" id="{9AC6B7DA-E376-4305-9D66-CE673F916B7A}"/>
              </a:ext>
            </a:extLst>
          </p:cNvPr>
          <p:cNvSpPr>
            <a:spLocks noGrp="1"/>
          </p:cNvSpPr>
          <p:nvPr>
            <p:ph idx="1"/>
          </p:nvPr>
        </p:nvSpPr>
        <p:spPr>
          <a:xfrm>
            <a:off x="432000" y="1208720"/>
            <a:ext cx="6311700" cy="4660183"/>
          </a:xfrm>
        </p:spPr>
        <p:txBody>
          <a:bodyPr/>
          <a:lstStyle/>
          <a:p>
            <a:pPr marL="0" indent="0" algn="just">
              <a:buNone/>
            </a:pPr>
            <a:r>
              <a:rPr lang="es-MX" sz="2000" dirty="0"/>
              <a:t>La </a:t>
            </a:r>
            <a:r>
              <a:rPr lang="es-MX" sz="2000" b="1" dirty="0"/>
              <a:t>COFEPRIS</a:t>
            </a:r>
            <a:r>
              <a:rPr lang="es-MX" sz="2000" dirty="0"/>
              <a:t> en su revista electrónica, nos ofrece la siguiente definición.</a:t>
            </a:r>
          </a:p>
          <a:p>
            <a:pPr marL="0" indent="0" algn="just">
              <a:buNone/>
            </a:pPr>
            <a:r>
              <a:rPr lang="es-MX" sz="2000" b="1" dirty="0"/>
              <a:t>QFI. Diana Flores Huanosta</a:t>
            </a:r>
          </a:p>
          <a:p>
            <a:pPr marL="0" indent="0" algn="just">
              <a:buNone/>
            </a:pPr>
            <a:r>
              <a:rPr lang="es-MX" sz="2000" dirty="0"/>
              <a:t>Comisión de Fomento Sanitario</a:t>
            </a:r>
          </a:p>
          <a:p>
            <a:pPr marL="0" indent="0" algn="just">
              <a:buNone/>
            </a:pPr>
            <a:endParaRPr lang="es-MX" sz="2000" dirty="0"/>
          </a:p>
          <a:p>
            <a:pPr marL="0" indent="0" algn="just">
              <a:buNone/>
            </a:pPr>
            <a:r>
              <a:rPr lang="es-MX" sz="2000" dirty="0"/>
              <a:t>Los medicamentos son sustancias o mezcla de sustancias de origen natural o sintético que tiene un efecto terapéutico, preventivo o </a:t>
            </a:r>
            <a:r>
              <a:rPr lang="es-MX" sz="2000" dirty="0" err="1"/>
              <a:t>rehabilitatorio</a:t>
            </a:r>
            <a:r>
              <a:rPr lang="es-MX" sz="2000" dirty="0"/>
              <a:t> y un tiempo de vigencia en el cual son seguros, eficaces y de calidad para su consumo, este tiempo es conocido como fecha de caducidad e indica el fin de su periodo de vida útil.</a:t>
            </a:r>
          </a:p>
          <a:p>
            <a:pPr marL="0" indent="0">
              <a:buNone/>
            </a:pPr>
            <a:endParaRPr lang="es-MX" sz="2000" dirty="0"/>
          </a:p>
          <a:p>
            <a:endParaRPr lang="es-MX" sz="2000" dirty="0"/>
          </a:p>
        </p:txBody>
      </p:sp>
      <p:sp>
        <p:nvSpPr>
          <p:cNvPr id="5" name="Marcador de número de diapositiva 4">
            <a:extLst>
              <a:ext uri="{FF2B5EF4-FFF2-40B4-BE49-F238E27FC236}">
                <a16:creationId xmlns:a16="http://schemas.microsoft.com/office/drawing/2014/main" id="{613D9A23-2C4B-41DC-A1BE-CD0B67A88A93}"/>
              </a:ext>
            </a:extLst>
          </p:cNvPr>
          <p:cNvSpPr>
            <a:spLocks noGrp="1"/>
          </p:cNvSpPr>
          <p:nvPr>
            <p:ph type="sldNum" sz="quarter" idx="11"/>
          </p:nvPr>
        </p:nvSpPr>
        <p:spPr/>
        <p:txBody>
          <a:bodyPr/>
          <a:lstStyle/>
          <a:p>
            <a:pPr rtl="0"/>
            <a:fld id="{19B51A1E-902D-48AF-9020-955120F399B6}" type="slidenum">
              <a:rPr lang="es-ES" noProof="0" smtClean="0"/>
              <a:pPr rtl="0"/>
              <a:t>26</a:t>
            </a:fld>
            <a:endParaRPr lang="es-ES" noProof="0"/>
          </a:p>
        </p:txBody>
      </p:sp>
      <p:sp>
        <p:nvSpPr>
          <p:cNvPr id="33" name="Título 32">
            <a:extLst>
              <a:ext uri="{FF2B5EF4-FFF2-40B4-BE49-F238E27FC236}">
                <a16:creationId xmlns:a16="http://schemas.microsoft.com/office/drawing/2014/main" id="{88EEE42E-52FF-4799-BDE7-AAEC395DF289}"/>
              </a:ext>
            </a:extLst>
          </p:cNvPr>
          <p:cNvSpPr>
            <a:spLocks noGrp="1"/>
          </p:cNvSpPr>
          <p:nvPr>
            <p:ph type="title"/>
          </p:nvPr>
        </p:nvSpPr>
        <p:spPr/>
        <p:txBody>
          <a:bodyPr/>
          <a:lstStyle/>
          <a:p>
            <a:r>
              <a:rPr lang="es-MX" dirty="0"/>
              <a:t>DEFINICIONES DE AUTORIDAD</a:t>
            </a:r>
          </a:p>
        </p:txBody>
      </p:sp>
      <p:pic>
        <p:nvPicPr>
          <p:cNvPr id="4098" name="Picture 2" descr="Resultado de imagen para cofepris">
            <a:extLst>
              <a:ext uri="{FF2B5EF4-FFF2-40B4-BE49-F238E27FC236}">
                <a16:creationId xmlns:a16="http://schemas.microsoft.com/office/drawing/2014/main" id="{0CB6286F-B127-49C4-8E89-89928909AF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6086" y="1241377"/>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759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CD58FE29-7479-48AD-BD3C-D4FB0AAC14A2}"/>
              </a:ext>
            </a:extLst>
          </p:cNvPr>
          <p:cNvSpPr>
            <a:spLocks noGrp="1"/>
          </p:cNvSpPr>
          <p:nvPr>
            <p:ph idx="1"/>
          </p:nvPr>
        </p:nvSpPr>
        <p:spPr>
          <a:xfrm>
            <a:off x="5981642" y="2171700"/>
            <a:ext cx="5427789" cy="4041923"/>
          </a:xfrm>
        </p:spPr>
        <p:txBody>
          <a:bodyPr/>
          <a:lstStyle/>
          <a:p>
            <a:pPr marL="0" indent="0" algn="just">
              <a:buNone/>
            </a:pPr>
            <a:r>
              <a:rPr lang="es-MX" dirty="0"/>
              <a:t>De forma didáctica Las drogas se definen como artículos destinados a ser utilizados en el diagnóstico, cura, mitigación, tratamiento o prevención de enfermedades y como artículos destinados a afectar la estructura o cualquier función del cuerpo del hombre o los animales. Los cosméticos, por otro lado, se definen como artículos destinados a ser frotados, vertidos, rociados o rociados, introducidos o de otra manera aplicados al cuerpo humano para limpiar, embellecer, promover el atractivo o alterar la apariencia</a:t>
            </a:r>
          </a:p>
        </p:txBody>
      </p:sp>
      <p:sp>
        <p:nvSpPr>
          <p:cNvPr id="3" name="Marcador de número de diapositiva 2">
            <a:extLst>
              <a:ext uri="{FF2B5EF4-FFF2-40B4-BE49-F238E27FC236}">
                <a16:creationId xmlns:a16="http://schemas.microsoft.com/office/drawing/2014/main" id="{37F9B2D5-0A1D-4EC0-9072-271B842B84F6}"/>
              </a:ext>
            </a:extLst>
          </p:cNvPr>
          <p:cNvSpPr>
            <a:spLocks noGrp="1"/>
          </p:cNvSpPr>
          <p:nvPr>
            <p:ph type="sldNum" sz="quarter" idx="11"/>
          </p:nvPr>
        </p:nvSpPr>
        <p:spPr/>
        <p:txBody>
          <a:bodyPr/>
          <a:lstStyle/>
          <a:p>
            <a:pPr rtl="0"/>
            <a:fld id="{19B51A1E-902D-48AF-9020-955120F399B6}" type="slidenum">
              <a:rPr lang="es-ES" noProof="0" smtClean="0"/>
              <a:pPr rtl="0"/>
              <a:t>27</a:t>
            </a:fld>
            <a:endParaRPr lang="es-ES" noProof="0"/>
          </a:p>
        </p:txBody>
      </p:sp>
      <p:sp>
        <p:nvSpPr>
          <p:cNvPr id="4" name="Título 3">
            <a:extLst>
              <a:ext uri="{FF2B5EF4-FFF2-40B4-BE49-F238E27FC236}">
                <a16:creationId xmlns:a16="http://schemas.microsoft.com/office/drawing/2014/main" id="{AAB3F798-08EE-425A-901F-14EF415461AC}"/>
              </a:ext>
            </a:extLst>
          </p:cNvPr>
          <p:cNvSpPr>
            <a:spLocks noGrp="1"/>
          </p:cNvSpPr>
          <p:nvPr>
            <p:ph type="title"/>
          </p:nvPr>
        </p:nvSpPr>
        <p:spPr>
          <a:xfrm>
            <a:off x="606694" y="725570"/>
            <a:ext cx="11340000" cy="432000"/>
          </a:xfrm>
        </p:spPr>
        <p:txBody>
          <a:bodyPr/>
          <a:lstStyle/>
          <a:p>
            <a:r>
              <a:rPr lang="es-MX" dirty="0"/>
              <a:t>FEDERAL DRUG ADMINISTRATION</a:t>
            </a:r>
          </a:p>
        </p:txBody>
      </p:sp>
      <p:pic>
        <p:nvPicPr>
          <p:cNvPr id="5" name="Imagen 4">
            <a:extLst>
              <a:ext uri="{FF2B5EF4-FFF2-40B4-BE49-F238E27FC236}">
                <a16:creationId xmlns:a16="http://schemas.microsoft.com/office/drawing/2014/main" id="{30A0AAD7-EB65-4569-938A-B79655947697}"/>
              </a:ext>
            </a:extLst>
          </p:cNvPr>
          <p:cNvPicPr>
            <a:picLocks noChangeAspect="1"/>
          </p:cNvPicPr>
          <p:nvPr/>
        </p:nvPicPr>
        <p:blipFill>
          <a:blip r:embed="rId2"/>
          <a:stretch>
            <a:fillRect/>
          </a:stretch>
        </p:blipFill>
        <p:spPr>
          <a:xfrm>
            <a:off x="627275" y="2171700"/>
            <a:ext cx="5038639" cy="2835074"/>
          </a:xfrm>
          <a:prstGeom prst="rect">
            <a:avLst/>
          </a:prstGeom>
        </p:spPr>
      </p:pic>
    </p:spTree>
    <p:extLst>
      <p:ext uri="{BB962C8B-B14F-4D97-AF65-F5344CB8AC3E}">
        <p14:creationId xmlns:p14="http://schemas.microsoft.com/office/powerpoint/2010/main" val="3587671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40ABE62-16B7-42C2-BBDC-DA8CDFDE7C57}"/>
              </a:ext>
            </a:extLst>
          </p:cNvPr>
          <p:cNvSpPr>
            <a:spLocks noGrp="1"/>
          </p:cNvSpPr>
          <p:nvPr>
            <p:ph idx="1"/>
          </p:nvPr>
        </p:nvSpPr>
        <p:spPr>
          <a:xfrm>
            <a:off x="424371" y="1272210"/>
            <a:ext cx="4879149" cy="4660183"/>
          </a:xfrm>
        </p:spPr>
        <p:txBody>
          <a:bodyPr/>
          <a:lstStyle/>
          <a:p>
            <a:pPr algn="just"/>
            <a:r>
              <a:rPr lang="es-MX" dirty="0"/>
              <a:t>Los medicamentos son sustancias o preparaciones hechas en farmacias (medicamentos recetados) o en industrias (medicamentos industriales), que deben seguir las determinaciones seguridad, eficacia y calidad.</a:t>
            </a:r>
          </a:p>
          <a:p>
            <a:pPr algn="just"/>
            <a:r>
              <a:rPr lang="es-MX" dirty="0"/>
              <a:t>Por lo tanto, una preparación casera con plantas medicinales puede ser una medicina, pero aún no es una medicina; para esto debes cumplir una serie de requisitos del Ministerio de Salud, con el objetivo de Garantizar la seguridad del consumidor.</a:t>
            </a:r>
          </a:p>
        </p:txBody>
      </p:sp>
      <p:sp>
        <p:nvSpPr>
          <p:cNvPr id="3" name="Marcador de número de diapositiva 2">
            <a:extLst>
              <a:ext uri="{FF2B5EF4-FFF2-40B4-BE49-F238E27FC236}">
                <a16:creationId xmlns:a16="http://schemas.microsoft.com/office/drawing/2014/main" id="{143C8114-8BCC-4F59-ACCF-718AE7519E19}"/>
              </a:ext>
            </a:extLst>
          </p:cNvPr>
          <p:cNvSpPr>
            <a:spLocks noGrp="1"/>
          </p:cNvSpPr>
          <p:nvPr>
            <p:ph type="sldNum" sz="quarter" idx="11"/>
          </p:nvPr>
        </p:nvSpPr>
        <p:spPr/>
        <p:txBody>
          <a:bodyPr/>
          <a:lstStyle/>
          <a:p>
            <a:pPr rtl="0"/>
            <a:fld id="{19B51A1E-902D-48AF-9020-955120F399B6}" type="slidenum">
              <a:rPr lang="es-ES" noProof="0" smtClean="0"/>
              <a:pPr rtl="0"/>
              <a:t>28</a:t>
            </a:fld>
            <a:endParaRPr lang="es-ES" noProof="0"/>
          </a:p>
        </p:txBody>
      </p:sp>
      <p:sp>
        <p:nvSpPr>
          <p:cNvPr id="4" name="Título 3">
            <a:extLst>
              <a:ext uri="{FF2B5EF4-FFF2-40B4-BE49-F238E27FC236}">
                <a16:creationId xmlns:a16="http://schemas.microsoft.com/office/drawing/2014/main" id="{26F07405-F196-4853-A302-DAA6E032C62D}"/>
              </a:ext>
            </a:extLst>
          </p:cNvPr>
          <p:cNvSpPr>
            <a:spLocks noGrp="1"/>
          </p:cNvSpPr>
          <p:nvPr>
            <p:ph type="title"/>
          </p:nvPr>
        </p:nvSpPr>
        <p:spPr/>
        <p:txBody>
          <a:bodyPr/>
          <a:lstStyle/>
          <a:p>
            <a:r>
              <a:rPr lang="pt-BR" dirty="0"/>
              <a:t>AGÊNCIA NACIONAL DE VIGILÂNCIA SANITÁRIA</a:t>
            </a:r>
            <a:endParaRPr lang="es-MX" dirty="0"/>
          </a:p>
        </p:txBody>
      </p:sp>
      <p:pic>
        <p:nvPicPr>
          <p:cNvPr id="1026" name="Picture 2" descr="Resultado de imagen para anvisa">
            <a:extLst>
              <a:ext uri="{FF2B5EF4-FFF2-40B4-BE49-F238E27FC236}">
                <a16:creationId xmlns:a16="http://schemas.microsoft.com/office/drawing/2014/main" id="{8EF09CD0-24F3-44AD-9515-B682A0E4E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3143" y="1831975"/>
            <a:ext cx="6094486" cy="319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567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1EE5E90-D13C-4EFA-BAF7-15670687335F}"/>
              </a:ext>
            </a:extLst>
          </p:cNvPr>
          <p:cNvSpPr>
            <a:spLocks noGrp="1"/>
          </p:cNvSpPr>
          <p:nvPr>
            <p:ph type="ctrTitle"/>
          </p:nvPr>
        </p:nvSpPr>
        <p:spPr>
          <a:xfrm>
            <a:off x="6536267" y="163897"/>
            <a:ext cx="5512933" cy="5724000"/>
          </a:xfrm>
        </p:spPr>
        <p:txBody>
          <a:bodyPr/>
          <a:lstStyle/>
          <a:p>
            <a:r>
              <a:rPr lang="es-MX" dirty="0"/>
              <a:t>CLASIFICACIÓN DE LOS MEDICAMENTOS</a:t>
            </a:r>
          </a:p>
        </p:txBody>
      </p:sp>
      <p:sp>
        <p:nvSpPr>
          <p:cNvPr id="3" name="Marcador de número de diapositiva 2">
            <a:extLst>
              <a:ext uri="{FF2B5EF4-FFF2-40B4-BE49-F238E27FC236}">
                <a16:creationId xmlns:a16="http://schemas.microsoft.com/office/drawing/2014/main" id="{4413E4ED-9DC1-4D0A-8517-0EC73A27E682}"/>
              </a:ext>
            </a:extLst>
          </p:cNvPr>
          <p:cNvSpPr>
            <a:spLocks noGrp="1"/>
          </p:cNvSpPr>
          <p:nvPr>
            <p:ph type="sldNum" sz="quarter" idx="11"/>
          </p:nvPr>
        </p:nvSpPr>
        <p:spPr/>
        <p:txBody>
          <a:bodyPr/>
          <a:lstStyle/>
          <a:p>
            <a:pPr rtl="0"/>
            <a:fld id="{19B51A1E-902D-48AF-9020-955120F399B6}" type="slidenum">
              <a:rPr lang="es-ES" noProof="0" smtClean="0"/>
              <a:pPr rtl="0"/>
              <a:t>29</a:t>
            </a:fld>
            <a:endParaRPr lang="es-ES" noProof="0"/>
          </a:p>
        </p:txBody>
      </p:sp>
      <p:pic>
        <p:nvPicPr>
          <p:cNvPr id="10" name="Imagen 9">
            <a:extLst>
              <a:ext uri="{FF2B5EF4-FFF2-40B4-BE49-F238E27FC236}">
                <a16:creationId xmlns:a16="http://schemas.microsoft.com/office/drawing/2014/main" id="{D0745DEA-EBC2-4F3D-AFF8-BCA26E84CFCB}"/>
              </a:ext>
            </a:extLst>
          </p:cNvPr>
          <p:cNvPicPr>
            <a:picLocks noChangeAspect="1"/>
          </p:cNvPicPr>
          <p:nvPr/>
        </p:nvPicPr>
        <p:blipFill>
          <a:blip r:embed="rId2"/>
          <a:stretch>
            <a:fillRect/>
          </a:stretch>
        </p:blipFill>
        <p:spPr>
          <a:xfrm>
            <a:off x="607027" y="581890"/>
            <a:ext cx="5641373" cy="5694220"/>
          </a:xfrm>
          <a:prstGeom prst="rect">
            <a:avLst/>
          </a:prstGeom>
        </p:spPr>
      </p:pic>
    </p:spTree>
    <p:extLst>
      <p:ext uri="{BB962C8B-B14F-4D97-AF65-F5344CB8AC3E}">
        <p14:creationId xmlns:p14="http://schemas.microsoft.com/office/powerpoint/2010/main" val="3755037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E0703845-F941-47B2-B229-85DA58EEEAAC}"/>
              </a:ext>
            </a:extLst>
          </p:cNvPr>
          <p:cNvSpPr>
            <a:spLocks noGrp="1"/>
          </p:cNvSpPr>
          <p:nvPr>
            <p:ph type="title"/>
          </p:nvPr>
        </p:nvSpPr>
        <p:spPr/>
        <p:txBody>
          <a:bodyPr/>
          <a:lstStyle/>
          <a:p>
            <a:r>
              <a:rPr lang="es-MX" dirty="0"/>
              <a:t>CARACTERÍSTICAS GENERALES</a:t>
            </a:r>
          </a:p>
        </p:txBody>
      </p:sp>
      <p:sp>
        <p:nvSpPr>
          <p:cNvPr id="9" name="Marcador de texto 8">
            <a:extLst>
              <a:ext uri="{FF2B5EF4-FFF2-40B4-BE49-F238E27FC236}">
                <a16:creationId xmlns:a16="http://schemas.microsoft.com/office/drawing/2014/main" id="{D16E1086-5916-4EC6-AFE5-5490AB4EF6BF}"/>
              </a:ext>
            </a:extLst>
          </p:cNvPr>
          <p:cNvSpPr>
            <a:spLocks noGrp="1"/>
          </p:cNvSpPr>
          <p:nvPr>
            <p:ph type="body" idx="1"/>
          </p:nvPr>
        </p:nvSpPr>
        <p:spPr/>
        <p:txBody>
          <a:bodyPr/>
          <a:lstStyle/>
          <a:p>
            <a:endParaRPr lang="es-MX"/>
          </a:p>
        </p:txBody>
      </p:sp>
      <p:sp>
        <p:nvSpPr>
          <p:cNvPr id="10" name="Marcador de contenido 9">
            <a:extLst>
              <a:ext uri="{FF2B5EF4-FFF2-40B4-BE49-F238E27FC236}">
                <a16:creationId xmlns:a16="http://schemas.microsoft.com/office/drawing/2014/main" id="{351AD4DD-4512-44AF-A20E-6B918C709EFA}"/>
              </a:ext>
            </a:extLst>
          </p:cNvPr>
          <p:cNvSpPr>
            <a:spLocks noGrp="1"/>
          </p:cNvSpPr>
          <p:nvPr>
            <p:ph sz="half" idx="2"/>
          </p:nvPr>
        </p:nvSpPr>
        <p:spPr>
          <a:xfrm>
            <a:off x="432000" y="2373922"/>
            <a:ext cx="5472000" cy="3818077"/>
          </a:xfrm>
        </p:spPr>
        <p:txBody>
          <a:bodyPr/>
          <a:lstStyle/>
          <a:p>
            <a:pPr marL="0" indent="0" algn="just">
              <a:buNone/>
            </a:pPr>
            <a:r>
              <a:rPr lang="es-MX" sz="2400" dirty="0"/>
              <a:t>Todos los medicamentos deben cumplir con requisitos de calidad, eficacia y seguridad. Para su comercialización, los fabricantes deben cumplir con los principios y directrices de las buenas prácticas de fabricación de medicamentos y contar con la autorización de comercialización (registro de producto). </a:t>
            </a:r>
          </a:p>
        </p:txBody>
      </p:sp>
      <p:sp>
        <p:nvSpPr>
          <p:cNvPr id="5" name="Marcador de número de diapositiva 4">
            <a:extLst>
              <a:ext uri="{FF2B5EF4-FFF2-40B4-BE49-F238E27FC236}">
                <a16:creationId xmlns:a16="http://schemas.microsoft.com/office/drawing/2014/main" id="{9875A1C7-7C93-41F2-8427-CED35A8B4251}"/>
              </a:ext>
            </a:extLst>
          </p:cNvPr>
          <p:cNvSpPr>
            <a:spLocks noGrp="1"/>
          </p:cNvSpPr>
          <p:nvPr>
            <p:ph type="sldNum" sz="quarter" idx="11"/>
          </p:nvPr>
        </p:nvSpPr>
        <p:spPr/>
        <p:txBody>
          <a:bodyPr/>
          <a:lstStyle/>
          <a:p>
            <a:pPr rtl="0"/>
            <a:fld id="{19B51A1E-902D-48AF-9020-955120F399B6}" type="slidenum">
              <a:rPr lang="es-ES" noProof="0" smtClean="0"/>
              <a:pPr rtl="0"/>
              <a:t>30</a:t>
            </a:fld>
            <a:endParaRPr lang="es-ES" noProof="0"/>
          </a:p>
        </p:txBody>
      </p:sp>
      <p:pic>
        <p:nvPicPr>
          <p:cNvPr id="13" name="Imagen 12">
            <a:extLst>
              <a:ext uri="{FF2B5EF4-FFF2-40B4-BE49-F238E27FC236}">
                <a16:creationId xmlns:a16="http://schemas.microsoft.com/office/drawing/2014/main" id="{AAFD3F86-CDCD-4CD7-8FEC-B07E33C02272}"/>
              </a:ext>
            </a:extLst>
          </p:cNvPr>
          <p:cNvPicPr>
            <a:picLocks noChangeAspect="1"/>
          </p:cNvPicPr>
          <p:nvPr/>
        </p:nvPicPr>
        <p:blipFill>
          <a:blip r:embed="rId2"/>
          <a:stretch>
            <a:fillRect/>
          </a:stretch>
        </p:blipFill>
        <p:spPr>
          <a:xfrm>
            <a:off x="6288002" y="1152000"/>
            <a:ext cx="2933700" cy="1552575"/>
          </a:xfrm>
          <a:prstGeom prst="rect">
            <a:avLst/>
          </a:prstGeom>
        </p:spPr>
      </p:pic>
      <p:sp>
        <p:nvSpPr>
          <p:cNvPr id="6" name="Marcador de pie de página 5">
            <a:extLst>
              <a:ext uri="{FF2B5EF4-FFF2-40B4-BE49-F238E27FC236}">
                <a16:creationId xmlns:a16="http://schemas.microsoft.com/office/drawing/2014/main" id="{9C8149A8-FD61-444E-B2A3-A1FCF52660A0}"/>
              </a:ext>
            </a:extLst>
          </p:cNvPr>
          <p:cNvSpPr>
            <a:spLocks noGrp="1"/>
          </p:cNvSpPr>
          <p:nvPr>
            <p:ph type="ftr" sz="quarter" idx="4294967295"/>
          </p:nvPr>
        </p:nvSpPr>
        <p:spPr>
          <a:xfrm>
            <a:off x="8077200" y="6488113"/>
            <a:ext cx="4114800" cy="206375"/>
          </a:xfrm>
          <a:prstGeom prst="rect">
            <a:avLst/>
          </a:prstGeom>
        </p:spPr>
        <p:txBody>
          <a:bodyPr/>
          <a:lstStyle/>
          <a:p>
            <a:pPr rtl="0"/>
            <a:r>
              <a:rPr lang="es-ES" noProof="0"/>
              <a:t>Agregue un pie de página</a:t>
            </a:r>
          </a:p>
        </p:txBody>
      </p:sp>
      <p:pic>
        <p:nvPicPr>
          <p:cNvPr id="14" name="Imagen 13">
            <a:extLst>
              <a:ext uri="{FF2B5EF4-FFF2-40B4-BE49-F238E27FC236}">
                <a16:creationId xmlns:a16="http://schemas.microsoft.com/office/drawing/2014/main" id="{40DEF672-0036-4B09-BE0B-CCC98CE007A5}"/>
              </a:ext>
            </a:extLst>
          </p:cNvPr>
          <p:cNvPicPr>
            <a:picLocks noChangeAspect="1"/>
          </p:cNvPicPr>
          <p:nvPr/>
        </p:nvPicPr>
        <p:blipFill>
          <a:blip r:embed="rId3"/>
          <a:stretch>
            <a:fillRect/>
          </a:stretch>
        </p:blipFill>
        <p:spPr>
          <a:xfrm>
            <a:off x="8685281" y="2843267"/>
            <a:ext cx="2724150" cy="1676400"/>
          </a:xfrm>
          <a:prstGeom prst="rect">
            <a:avLst/>
          </a:prstGeom>
        </p:spPr>
      </p:pic>
      <p:pic>
        <p:nvPicPr>
          <p:cNvPr id="15" name="Imagen 14">
            <a:extLst>
              <a:ext uri="{FF2B5EF4-FFF2-40B4-BE49-F238E27FC236}">
                <a16:creationId xmlns:a16="http://schemas.microsoft.com/office/drawing/2014/main" id="{98DF7193-0E78-428B-8281-8F24B5ADB0AE}"/>
              </a:ext>
            </a:extLst>
          </p:cNvPr>
          <p:cNvPicPr>
            <a:picLocks noChangeAspect="1"/>
          </p:cNvPicPr>
          <p:nvPr/>
        </p:nvPicPr>
        <p:blipFill>
          <a:blip r:embed="rId4"/>
          <a:stretch>
            <a:fillRect/>
          </a:stretch>
        </p:blipFill>
        <p:spPr>
          <a:xfrm>
            <a:off x="6288002" y="4153426"/>
            <a:ext cx="2343150" cy="1952625"/>
          </a:xfrm>
          <a:prstGeom prst="rect">
            <a:avLst/>
          </a:prstGeom>
        </p:spPr>
      </p:pic>
    </p:spTree>
    <p:extLst>
      <p:ext uri="{BB962C8B-B14F-4D97-AF65-F5344CB8AC3E}">
        <p14:creationId xmlns:p14="http://schemas.microsoft.com/office/powerpoint/2010/main" val="3277391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B4632F-77B9-4BC0-83F3-2022BBF49FBF}"/>
              </a:ext>
            </a:extLst>
          </p:cNvPr>
          <p:cNvSpPr>
            <a:spLocks noGrp="1"/>
          </p:cNvSpPr>
          <p:nvPr>
            <p:ph type="title"/>
          </p:nvPr>
        </p:nvSpPr>
        <p:spPr/>
        <p:txBody>
          <a:bodyPr/>
          <a:lstStyle/>
          <a:p>
            <a:r>
              <a:rPr lang="es-MX" dirty="0"/>
              <a:t>Fundamento Legal</a:t>
            </a:r>
          </a:p>
        </p:txBody>
      </p:sp>
      <p:sp>
        <p:nvSpPr>
          <p:cNvPr id="5" name="Marcador de número de diapositiva 4">
            <a:extLst>
              <a:ext uri="{FF2B5EF4-FFF2-40B4-BE49-F238E27FC236}">
                <a16:creationId xmlns:a16="http://schemas.microsoft.com/office/drawing/2014/main" id="{3ECF573B-734E-4F0B-99DA-7E85EAA3911D}"/>
              </a:ext>
            </a:extLst>
          </p:cNvPr>
          <p:cNvSpPr>
            <a:spLocks noGrp="1"/>
          </p:cNvSpPr>
          <p:nvPr>
            <p:ph type="sldNum" sz="quarter" idx="11"/>
          </p:nvPr>
        </p:nvSpPr>
        <p:spPr/>
        <p:txBody>
          <a:bodyPr/>
          <a:lstStyle/>
          <a:p>
            <a:pPr rtl="0"/>
            <a:fld id="{19B51A1E-902D-48AF-9020-955120F399B6}" type="slidenum">
              <a:rPr lang="es-ES" noProof="0" smtClean="0"/>
              <a:pPr rtl="0"/>
              <a:t>31</a:t>
            </a:fld>
            <a:endParaRPr lang="es-ES" noProof="0"/>
          </a:p>
        </p:txBody>
      </p:sp>
      <p:graphicFrame>
        <p:nvGraphicFramePr>
          <p:cNvPr id="8" name="Diagrama 7">
            <a:extLst>
              <a:ext uri="{FF2B5EF4-FFF2-40B4-BE49-F238E27FC236}">
                <a16:creationId xmlns:a16="http://schemas.microsoft.com/office/drawing/2014/main" id="{CE7AD016-819C-428C-A36C-594DFFC34CA9}"/>
              </a:ext>
            </a:extLst>
          </p:cNvPr>
          <p:cNvGraphicFramePr/>
          <p:nvPr>
            <p:extLst>
              <p:ext uri="{D42A27DB-BD31-4B8C-83A1-F6EECF244321}">
                <p14:modId xmlns:p14="http://schemas.microsoft.com/office/powerpoint/2010/main" val="2896686358"/>
              </p:ext>
            </p:extLst>
          </p:nvPr>
        </p:nvGraphicFramePr>
        <p:xfrm>
          <a:off x="1973943" y="1843314"/>
          <a:ext cx="8026400" cy="4033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ángulo 8">
            <a:extLst>
              <a:ext uri="{FF2B5EF4-FFF2-40B4-BE49-F238E27FC236}">
                <a16:creationId xmlns:a16="http://schemas.microsoft.com/office/drawing/2014/main" id="{9A5A0385-8D98-4932-9F0F-2CCA7E8B845B}"/>
              </a:ext>
            </a:extLst>
          </p:cNvPr>
          <p:cNvSpPr/>
          <p:nvPr/>
        </p:nvSpPr>
        <p:spPr>
          <a:xfrm>
            <a:off x="432000" y="1276478"/>
            <a:ext cx="6918754" cy="461665"/>
          </a:xfrm>
          <a:prstGeom prst="rect">
            <a:avLst/>
          </a:prstGeom>
        </p:spPr>
        <p:txBody>
          <a:bodyPr wrap="none">
            <a:spAutoFit/>
          </a:bodyPr>
          <a:lstStyle/>
          <a:p>
            <a:pPr>
              <a:spcAft>
                <a:spcPts val="0"/>
              </a:spcAft>
            </a:pPr>
            <a:r>
              <a:rPr lang="es-MX" sz="2400" spc="-100" dirty="0">
                <a:solidFill>
                  <a:schemeClr val="tx1">
                    <a:lumMod val="75000"/>
                    <a:lumOff val="25000"/>
                  </a:schemeClr>
                </a:solidFill>
                <a:latin typeface="+mj-lt"/>
                <a:ea typeface="+mj-ea"/>
                <a:cs typeface="+mj-cs"/>
              </a:rPr>
              <a:t>El Artículo 224 de la LGS clasifica a los medicamentos en:</a:t>
            </a:r>
          </a:p>
        </p:txBody>
      </p:sp>
    </p:spTree>
    <p:extLst>
      <p:ext uri="{BB962C8B-B14F-4D97-AF65-F5344CB8AC3E}">
        <p14:creationId xmlns:p14="http://schemas.microsoft.com/office/powerpoint/2010/main" val="1121534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26C34-6FCB-43A1-BBB6-797B918EE255}"/>
              </a:ext>
            </a:extLst>
          </p:cNvPr>
          <p:cNvSpPr>
            <a:spLocks noGrp="1"/>
          </p:cNvSpPr>
          <p:nvPr>
            <p:ph type="title"/>
          </p:nvPr>
        </p:nvSpPr>
        <p:spPr/>
        <p:txBody>
          <a:bodyPr/>
          <a:lstStyle/>
          <a:p>
            <a:r>
              <a:rPr lang="es-MX" dirty="0"/>
              <a:t>PARA SU VENTA Y SUMINISTRO</a:t>
            </a:r>
          </a:p>
        </p:txBody>
      </p:sp>
      <p:sp>
        <p:nvSpPr>
          <p:cNvPr id="3" name="Marcador de texto 2">
            <a:extLst>
              <a:ext uri="{FF2B5EF4-FFF2-40B4-BE49-F238E27FC236}">
                <a16:creationId xmlns:a16="http://schemas.microsoft.com/office/drawing/2014/main" id="{7611FDBE-27F0-402F-BA15-DB6519810023}"/>
              </a:ext>
            </a:extLst>
          </p:cNvPr>
          <p:cNvSpPr>
            <a:spLocks noGrp="1"/>
          </p:cNvSpPr>
          <p:nvPr>
            <p:ph type="body" idx="1"/>
          </p:nvPr>
        </p:nvSpPr>
        <p:spPr/>
        <p:txBody>
          <a:bodyPr/>
          <a:lstStyle/>
          <a:p>
            <a:pPr lvl="0" defTabSz="914400">
              <a:lnSpc>
                <a:spcPct val="100000"/>
              </a:lnSpc>
              <a:spcBef>
                <a:spcPts val="0"/>
              </a:spcBef>
              <a:buClrTx/>
            </a:pPr>
            <a:r>
              <a:rPr lang="es-MX" b="0" spc="-100" dirty="0">
                <a:solidFill>
                  <a:prstClr val="black">
                    <a:lumMod val="75000"/>
                    <a:lumOff val="25000"/>
                  </a:prstClr>
                </a:solidFill>
                <a:latin typeface="Cambria" panose="02040503050406030204"/>
              </a:rPr>
              <a:t>El Artículo 226 de la LGS</a:t>
            </a:r>
            <a:endParaRPr lang="es-MX" dirty="0"/>
          </a:p>
        </p:txBody>
      </p:sp>
      <p:sp>
        <p:nvSpPr>
          <p:cNvPr id="4" name="Marcador de contenido 3">
            <a:extLst>
              <a:ext uri="{FF2B5EF4-FFF2-40B4-BE49-F238E27FC236}">
                <a16:creationId xmlns:a16="http://schemas.microsoft.com/office/drawing/2014/main" id="{5631E7BC-A3FF-4C45-9750-D2F66CD9DF48}"/>
              </a:ext>
            </a:extLst>
          </p:cNvPr>
          <p:cNvSpPr>
            <a:spLocks noGrp="1"/>
          </p:cNvSpPr>
          <p:nvPr>
            <p:ph sz="half" idx="2"/>
          </p:nvPr>
        </p:nvSpPr>
        <p:spPr/>
        <p:txBody>
          <a:bodyPr/>
          <a:lstStyle/>
          <a:p>
            <a:pPr marL="0" indent="0" algn="just">
              <a:buNone/>
            </a:pPr>
            <a:r>
              <a:rPr lang="es-ES" b="1" dirty="0"/>
              <a:t>I. </a:t>
            </a:r>
            <a:r>
              <a:rPr lang="es-ES" dirty="0"/>
              <a:t>Medicamentos que sólo pueden adquirirse con receta o permiso especial, expedido por la Secretaría de Salud, de acuerdo a los términos señalados en el Capítulo V de este Título;</a:t>
            </a:r>
            <a:endParaRPr lang="es-MX" dirty="0"/>
          </a:p>
          <a:p>
            <a:pPr marL="0" indent="0" algn="just">
              <a:buNone/>
            </a:pPr>
            <a:r>
              <a:rPr lang="es-ES" dirty="0"/>
              <a:t> </a:t>
            </a:r>
            <a:endParaRPr lang="es-MX" dirty="0"/>
          </a:p>
          <a:p>
            <a:pPr marL="0" indent="0" algn="just">
              <a:buNone/>
            </a:pPr>
            <a:r>
              <a:rPr lang="es-ES" b="1" dirty="0"/>
              <a:t>II. </a:t>
            </a:r>
            <a:r>
              <a:rPr lang="es-ES" dirty="0"/>
              <a:t>Medicamentos que requieren para su adquisición receta médica que deberá retenerse en la farmacia que la surta y ser registrada en los libros de control que al efecto se lleven, de acuerdo con los términos señalados en el capítulo VI de este título. El médico tratante podrá prescribir dos presentaciones del mismo producto como máximo, especificando su contenido. Esta prescripción tendrá vigencia de treinta días a partir de la fecha de elaboración de la misma.</a:t>
            </a:r>
            <a:endParaRPr lang="es-MX" dirty="0"/>
          </a:p>
          <a:p>
            <a:pPr marL="0" indent="0" algn="just">
              <a:buNone/>
            </a:pPr>
            <a:r>
              <a:rPr lang="es-ES" dirty="0"/>
              <a:t> </a:t>
            </a:r>
            <a:endParaRPr lang="es-MX" dirty="0"/>
          </a:p>
          <a:p>
            <a:pPr marL="0" indent="0" algn="just">
              <a:buNone/>
            </a:pPr>
            <a:endParaRPr lang="es-MX" dirty="0"/>
          </a:p>
        </p:txBody>
      </p:sp>
      <p:sp>
        <p:nvSpPr>
          <p:cNvPr id="5" name="Marcador de número de diapositiva 4">
            <a:extLst>
              <a:ext uri="{FF2B5EF4-FFF2-40B4-BE49-F238E27FC236}">
                <a16:creationId xmlns:a16="http://schemas.microsoft.com/office/drawing/2014/main" id="{DF265E20-0ED6-42AE-B000-63E3E9C1B72B}"/>
              </a:ext>
            </a:extLst>
          </p:cNvPr>
          <p:cNvSpPr>
            <a:spLocks noGrp="1"/>
          </p:cNvSpPr>
          <p:nvPr>
            <p:ph type="sldNum" sz="quarter" idx="11"/>
          </p:nvPr>
        </p:nvSpPr>
        <p:spPr/>
        <p:txBody>
          <a:bodyPr/>
          <a:lstStyle/>
          <a:p>
            <a:pPr rtl="0"/>
            <a:fld id="{19B51A1E-902D-48AF-9020-955120F399B6}" type="slidenum">
              <a:rPr lang="es-ES" noProof="0" smtClean="0"/>
              <a:pPr rtl="0"/>
              <a:t>32</a:t>
            </a:fld>
            <a:endParaRPr lang="es-ES" noProof="0"/>
          </a:p>
        </p:txBody>
      </p:sp>
      <p:pic>
        <p:nvPicPr>
          <p:cNvPr id="8" name="Imagen 7">
            <a:extLst>
              <a:ext uri="{FF2B5EF4-FFF2-40B4-BE49-F238E27FC236}">
                <a16:creationId xmlns:a16="http://schemas.microsoft.com/office/drawing/2014/main" id="{7C973CCC-41C6-46E1-BEC8-F883BEE5202C}"/>
              </a:ext>
            </a:extLst>
          </p:cNvPr>
          <p:cNvPicPr>
            <a:picLocks noChangeAspect="1"/>
          </p:cNvPicPr>
          <p:nvPr/>
        </p:nvPicPr>
        <p:blipFill>
          <a:blip r:embed="rId2"/>
          <a:stretch>
            <a:fillRect/>
          </a:stretch>
        </p:blipFill>
        <p:spPr>
          <a:xfrm>
            <a:off x="6553785" y="1655144"/>
            <a:ext cx="2720843" cy="2394342"/>
          </a:xfrm>
          <a:prstGeom prst="rect">
            <a:avLst/>
          </a:prstGeom>
        </p:spPr>
      </p:pic>
      <p:pic>
        <p:nvPicPr>
          <p:cNvPr id="10" name="Imagen 9">
            <a:extLst>
              <a:ext uri="{FF2B5EF4-FFF2-40B4-BE49-F238E27FC236}">
                <a16:creationId xmlns:a16="http://schemas.microsoft.com/office/drawing/2014/main" id="{6268C58E-AF13-4379-BA67-8464EA539DBB}"/>
              </a:ext>
            </a:extLst>
          </p:cNvPr>
          <p:cNvPicPr>
            <a:picLocks noChangeAspect="1"/>
          </p:cNvPicPr>
          <p:nvPr/>
        </p:nvPicPr>
        <p:blipFill>
          <a:blip r:embed="rId3"/>
          <a:stretch>
            <a:fillRect/>
          </a:stretch>
        </p:blipFill>
        <p:spPr>
          <a:xfrm>
            <a:off x="8468474" y="3441501"/>
            <a:ext cx="2940957" cy="2940957"/>
          </a:xfrm>
          <a:prstGeom prst="rect">
            <a:avLst/>
          </a:prstGeom>
        </p:spPr>
      </p:pic>
    </p:spTree>
    <p:extLst>
      <p:ext uri="{BB962C8B-B14F-4D97-AF65-F5344CB8AC3E}">
        <p14:creationId xmlns:p14="http://schemas.microsoft.com/office/powerpoint/2010/main" val="3852651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097ECD-602F-4CAC-8CDC-77FFD33B93F2}"/>
              </a:ext>
            </a:extLst>
          </p:cNvPr>
          <p:cNvSpPr>
            <a:spLocks noGrp="1"/>
          </p:cNvSpPr>
          <p:nvPr>
            <p:ph type="title"/>
          </p:nvPr>
        </p:nvSpPr>
        <p:spPr/>
        <p:txBody>
          <a:bodyPr/>
          <a:lstStyle/>
          <a:p>
            <a:endParaRPr lang="es-MX"/>
          </a:p>
        </p:txBody>
      </p:sp>
      <p:sp>
        <p:nvSpPr>
          <p:cNvPr id="5" name="Marcador de número de diapositiva 4">
            <a:extLst>
              <a:ext uri="{FF2B5EF4-FFF2-40B4-BE49-F238E27FC236}">
                <a16:creationId xmlns:a16="http://schemas.microsoft.com/office/drawing/2014/main" id="{D1066025-028D-4365-B266-BF391024B3B9}"/>
              </a:ext>
            </a:extLst>
          </p:cNvPr>
          <p:cNvSpPr>
            <a:spLocks noGrp="1"/>
          </p:cNvSpPr>
          <p:nvPr>
            <p:ph type="sldNum" sz="quarter" idx="11"/>
          </p:nvPr>
        </p:nvSpPr>
        <p:spPr/>
        <p:txBody>
          <a:bodyPr/>
          <a:lstStyle/>
          <a:p>
            <a:pPr rtl="0"/>
            <a:fld id="{19B51A1E-902D-48AF-9020-955120F399B6}" type="slidenum">
              <a:rPr lang="es-ES" noProof="0" smtClean="0"/>
              <a:pPr rtl="0"/>
              <a:t>33</a:t>
            </a:fld>
            <a:endParaRPr lang="es-ES" noProof="0"/>
          </a:p>
        </p:txBody>
      </p:sp>
      <p:sp>
        <p:nvSpPr>
          <p:cNvPr id="6" name="Marcador de texto 5">
            <a:extLst>
              <a:ext uri="{FF2B5EF4-FFF2-40B4-BE49-F238E27FC236}">
                <a16:creationId xmlns:a16="http://schemas.microsoft.com/office/drawing/2014/main" id="{6736AEC9-38CF-4DD9-A563-C981DE15898D}"/>
              </a:ext>
            </a:extLst>
          </p:cNvPr>
          <p:cNvSpPr>
            <a:spLocks noGrp="1"/>
          </p:cNvSpPr>
          <p:nvPr>
            <p:ph type="body" sz="quarter" idx="12"/>
          </p:nvPr>
        </p:nvSpPr>
        <p:spPr/>
        <p:txBody>
          <a:bodyPr/>
          <a:lstStyle/>
          <a:p>
            <a:pPr marL="0" indent="0" algn="just">
              <a:buNone/>
            </a:pPr>
            <a:r>
              <a:rPr lang="es-ES" b="1" dirty="0"/>
              <a:t>III. 	</a:t>
            </a:r>
            <a:r>
              <a:rPr lang="es-ES" dirty="0"/>
              <a:t>Medicamentos que solamente pueden adquirirse con receta médica que se podrá surtir hasta tres veces, la cual debe sellarse y registrarse cada vez en los libros de control que al efecto se lleven. Esta prescripción se deberá retener por el establecimiento que la surta en la tercera ocasión; el médico tratante determinará, el número de presentaciones del mismo producto y contenido de las mismas que se puedan adquirir en cada ocasión.</a:t>
            </a:r>
            <a:endParaRPr lang="es-MX" dirty="0"/>
          </a:p>
          <a:p>
            <a:pPr marL="0" indent="0" algn="just">
              <a:buNone/>
            </a:pPr>
            <a:r>
              <a:rPr lang="es-ES" b="1" dirty="0"/>
              <a:t>IV. 	</a:t>
            </a:r>
            <a:r>
              <a:rPr lang="es-ES" dirty="0"/>
              <a:t>Medicamentos que para adquirirse requieren receta médica, pero que pueden resurtirse tantas veces como lo indique el médico que prescriba;</a:t>
            </a:r>
            <a:endParaRPr lang="es-MX" dirty="0"/>
          </a:p>
          <a:p>
            <a:pPr marL="0" indent="0" algn="just">
              <a:buNone/>
            </a:pPr>
            <a:endParaRPr lang="es-MX" dirty="0"/>
          </a:p>
        </p:txBody>
      </p:sp>
      <p:sp>
        <p:nvSpPr>
          <p:cNvPr id="7" name="Marcador de texto 6">
            <a:extLst>
              <a:ext uri="{FF2B5EF4-FFF2-40B4-BE49-F238E27FC236}">
                <a16:creationId xmlns:a16="http://schemas.microsoft.com/office/drawing/2014/main" id="{057E864D-05EE-441A-B54E-2267C2D7C326}"/>
              </a:ext>
            </a:extLst>
          </p:cNvPr>
          <p:cNvSpPr>
            <a:spLocks noGrp="1"/>
          </p:cNvSpPr>
          <p:nvPr>
            <p:ph type="body" sz="quarter" idx="13"/>
          </p:nvPr>
        </p:nvSpPr>
        <p:spPr/>
        <p:txBody>
          <a:bodyPr/>
          <a:lstStyle/>
          <a:p>
            <a:endParaRPr lang="es-MX"/>
          </a:p>
        </p:txBody>
      </p:sp>
      <p:pic>
        <p:nvPicPr>
          <p:cNvPr id="8" name="Imagen 7">
            <a:extLst>
              <a:ext uri="{FF2B5EF4-FFF2-40B4-BE49-F238E27FC236}">
                <a16:creationId xmlns:a16="http://schemas.microsoft.com/office/drawing/2014/main" id="{A1A7F926-461E-4A93-887F-96ABA4916768}"/>
              </a:ext>
            </a:extLst>
          </p:cNvPr>
          <p:cNvPicPr>
            <a:picLocks noChangeAspect="1"/>
          </p:cNvPicPr>
          <p:nvPr/>
        </p:nvPicPr>
        <p:blipFill>
          <a:blip r:embed="rId2"/>
          <a:stretch>
            <a:fillRect/>
          </a:stretch>
        </p:blipFill>
        <p:spPr>
          <a:xfrm>
            <a:off x="419998" y="1170670"/>
            <a:ext cx="2790825" cy="1638300"/>
          </a:xfrm>
          <a:prstGeom prst="rect">
            <a:avLst/>
          </a:prstGeom>
        </p:spPr>
      </p:pic>
      <p:pic>
        <p:nvPicPr>
          <p:cNvPr id="9" name="Imagen 8">
            <a:extLst>
              <a:ext uri="{FF2B5EF4-FFF2-40B4-BE49-F238E27FC236}">
                <a16:creationId xmlns:a16="http://schemas.microsoft.com/office/drawing/2014/main" id="{0D52C882-A69E-45BA-8AB9-00E86DD1BA90}"/>
              </a:ext>
            </a:extLst>
          </p:cNvPr>
          <p:cNvPicPr>
            <a:picLocks noChangeAspect="1"/>
          </p:cNvPicPr>
          <p:nvPr/>
        </p:nvPicPr>
        <p:blipFill>
          <a:blip r:embed="rId3"/>
          <a:stretch>
            <a:fillRect/>
          </a:stretch>
        </p:blipFill>
        <p:spPr>
          <a:xfrm>
            <a:off x="3044137" y="3596143"/>
            <a:ext cx="2847975" cy="1609725"/>
          </a:xfrm>
          <a:prstGeom prst="rect">
            <a:avLst/>
          </a:prstGeom>
        </p:spPr>
      </p:pic>
    </p:spTree>
    <p:extLst>
      <p:ext uri="{BB962C8B-B14F-4D97-AF65-F5344CB8AC3E}">
        <p14:creationId xmlns:p14="http://schemas.microsoft.com/office/powerpoint/2010/main" val="1863707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5A45B-6EAD-405F-B2BF-C1FFD0D731F9}"/>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329105A8-B03F-4054-8229-DC57969859E7}"/>
              </a:ext>
            </a:extLst>
          </p:cNvPr>
          <p:cNvSpPr>
            <a:spLocks noGrp="1"/>
          </p:cNvSpPr>
          <p:nvPr>
            <p:ph type="body" idx="1"/>
          </p:nvPr>
        </p:nvSpPr>
        <p:spPr/>
        <p:txBody>
          <a:bodyPr/>
          <a:lstStyle/>
          <a:p>
            <a:endParaRPr lang="es-MX"/>
          </a:p>
        </p:txBody>
      </p:sp>
      <p:sp>
        <p:nvSpPr>
          <p:cNvPr id="4" name="Marcador de contenido 3">
            <a:extLst>
              <a:ext uri="{FF2B5EF4-FFF2-40B4-BE49-F238E27FC236}">
                <a16:creationId xmlns:a16="http://schemas.microsoft.com/office/drawing/2014/main" id="{92B1613F-F2E6-4850-8220-53E2295A5651}"/>
              </a:ext>
            </a:extLst>
          </p:cNvPr>
          <p:cNvSpPr>
            <a:spLocks noGrp="1"/>
          </p:cNvSpPr>
          <p:nvPr>
            <p:ph sz="half" idx="2"/>
          </p:nvPr>
        </p:nvSpPr>
        <p:spPr/>
        <p:txBody>
          <a:bodyPr/>
          <a:lstStyle/>
          <a:p>
            <a:pPr marL="0" indent="0">
              <a:buNone/>
            </a:pPr>
            <a:r>
              <a:rPr lang="es-ES" b="1" dirty="0"/>
              <a:t>V. 	</a:t>
            </a:r>
            <a:r>
              <a:rPr lang="es-ES" dirty="0"/>
              <a:t>Medicamentos sin receta, autorizados para su venta exclusivamente en farmacias, y</a:t>
            </a:r>
            <a:endParaRPr lang="es-MX" dirty="0"/>
          </a:p>
          <a:p>
            <a:pPr marL="0" indent="0">
              <a:buNone/>
            </a:pPr>
            <a:endParaRPr lang="es-MX" dirty="0"/>
          </a:p>
          <a:p>
            <a:pPr marL="0" indent="0">
              <a:buNone/>
            </a:pPr>
            <a:r>
              <a:rPr lang="es-ES" b="1" dirty="0"/>
              <a:t>VI. 	</a:t>
            </a:r>
            <a:r>
              <a:rPr lang="es-ES" dirty="0"/>
              <a:t>Medicamentos que para adquirirse no requieren receta médica y que pueden expenderse en otros establecimientos que no sean farmacias.</a:t>
            </a:r>
            <a:endParaRPr lang="es-MX" dirty="0"/>
          </a:p>
          <a:p>
            <a:pPr marL="0" indent="0">
              <a:buNone/>
            </a:pPr>
            <a:endParaRPr lang="es-MX" dirty="0"/>
          </a:p>
          <a:p>
            <a:pPr marL="0" indent="0">
              <a:buNone/>
            </a:pPr>
            <a:r>
              <a:rPr lang="es-ES" dirty="0"/>
              <a:t>No podrán venderse medicamentos u otros insumos para la salud en puestos semifijos, módulos móviles o ambulantes.</a:t>
            </a:r>
            <a:endParaRPr lang="es-MX" dirty="0"/>
          </a:p>
          <a:p>
            <a:pPr marL="0" indent="0">
              <a:buNone/>
            </a:pPr>
            <a:endParaRPr lang="es-MX" dirty="0"/>
          </a:p>
        </p:txBody>
      </p:sp>
      <p:sp>
        <p:nvSpPr>
          <p:cNvPr id="5" name="Marcador de número de diapositiva 4">
            <a:extLst>
              <a:ext uri="{FF2B5EF4-FFF2-40B4-BE49-F238E27FC236}">
                <a16:creationId xmlns:a16="http://schemas.microsoft.com/office/drawing/2014/main" id="{6A26AC35-C895-48DE-A5F9-66AA3030D897}"/>
              </a:ext>
            </a:extLst>
          </p:cNvPr>
          <p:cNvSpPr>
            <a:spLocks noGrp="1"/>
          </p:cNvSpPr>
          <p:nvPr>
            <p:ph type="sldNum" sz="quarter" idx="11"/>
          </p:nvPr>
        </p:nvSpPr>
        <p:spPr/>
        <p:txBody>
          <a:bodyPr/>
          <a:lstStyle/>
          <a:p>
            <a:pPr rtl="0"/>
            <a:fld id="{19B51A1E-902D-48AF-9020-955120F399B6}" type="slidenum">
              <a:rPr lang="es-ES" noProof="0" smtClean="0"/>
              <a:pPr rtl="0"/>
              <a:t>34</a:t>
            </a:fld>
            <a:endParaRPr lang="es-ES" noProof="0"/>
          </a:p>
        </p:txBody>
      </p:sp>
      <p:sp>
        <p:nvSpPr>
          <p:cNvPr id="7" name="Marcador de texto 6">
            <a:extLst>
              <a:ext uri="{FF2B5EF4-FFF2-40B4-BE49-F238E27FC236}">
                <a16:creationId xmlns:a16="http://schemas.microsoft.com/office/drawing/2014/main" id="{2BB3D078-4FB5-4824-B247-E95604AA9B7D}"/>
              </a:ext>
            </a:extLst>
          </p:cNvPr>
          <p:cNvSpPr>
            <a:spLocks noGrp="1"/>
          </p:cNvSpPr>
          <p:nvPr>
            <p:ph type="body" sz="quarter" idx="13"/>
          </p:nvPr>
        </p:nvSpPr>
        <p:spPr/>
        <p:txBody>
          <a:bodyPr/>
          <a:lstStyle/>
          <a:p>
            <a:endParaRPr lang="es-MX"/>
          </a:p>
        </p:txBody>
      </p:sp>
      <p:pic>
        <p:nvPicPr>
          <p:cNvPr id="9" name="Imagen 8">
            <a:extLst>
              <a:ext uri="{FF2B5EF4-FFF2-40B4-BE49-F238E27FC236}">
                <a16:creationId xmlns:a16="http://schemas.microsoft.com/office/drawing/2014/main" id="{F91BB06E-6D92-47E1-9B9E-0C701EF5AC89}"/>
              </a:ext>
            </a:extLst>
          </p:cNvPr>
          <p:cNvPicPr>
            <a:picLocks noChangeAspect="1"/>
          </p:cNvPicPr>
          <p:nvPr/>
        </p:nvPicPr>
        <p:blipFill>
          <a:blip r:embed="rId2"/>
          <a:stretch>
            <a:fillRect/>
          </a:stretch>
        </p:blipFill>
        <p:spPr>
          <a:xfrm>
            <a:off x="6096000" y="1810884"/>
            <a:ext cx="6477000" cy="3238500"/>
          </a:xfrm>
          <a:prstGeom prst="rect">
            <a:avLst/>
          </a:prstGeom>
        </p:spPr>
      </p:pic>
    </p:spTree>
    <p:extLst>
      <p:ext uri="{BB962C8B-B14F-4D97-AF65-F5344CB8AC3E}">
        <p14:creationId xmlns:p14="http://schemas.microsoft.com/office/powerpoint/2010/main" val="4243462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155915-2EA3-4BC0-B86F-5470B19FE252}"/>
              </a:ext>
            </a:extLst>
          </p:cNvPr>
          <p:cNvSpPr>
            <a:spLocks noGrp="1"/>
          </p:cNvSpPr>
          <p:nvPr>
            <p:ph type="title"/>
          </p:nvPr>
        </p:nvSpPr>
        <p:spPr/>
        <p:txBody>
          <a:bodyPr/>
          <a:lstStyle/>
          <a:p>
            <a:r>
              <a:rPr lang="es-MX" dirty="0"/>
              <a:t>LA INDUSTRIA FARMACÉUTICA </a:t>
            </a:r>
          </a:p>
        </p:txBody>
      </p:sp>
      <p:sp>
        <p:nvSpPr>
          <p:cNvPr id="5" name="Marcador de número de diapositiva 4">
            <a:extLst>
              <a:ext uri="{FF2B5EF4-FFF2-40B4-BE49-F238E27FC236}">
                <a16:creationId xmlns:a16="http://schemas.microsoft.com/office/drawing/2014/main" id="{6A6CC4BD-5903-4C65-AA5A-1F7E3B4FADAD}"/>
              </a:ext>
            </a:extLst>
          </p:cNvPr>
          <p:cNvSpPr>
            <a:spLocks noGrp="1"/>
          </p:cNvSpPr>
          <p:nvPr>
            <p:ph type="sldNum" sz="quarter" idx="11"/>
          </p:nvPr>
        </p:nvSpPr>
        <p:spPr/>
        <p:txBody>
          <a:bodyPr/>
          <a:lstStyle/>
          <a:p>
            <a:pPr rtl="0"/>
            <a:fld id="{19B51A1E-902D-48AF-9020-955120F399B6}" type="slidenum">
              <a:rPr lang="es-ES" noProof="0" smtClean="0"/>
              <a:pPr rtl="0"/>
              <a:t>35</a:t>
            </a:fld>
            <a:endParaRPr lang="es-ES" noProof="0"/>
          </a:p>
        </p:txBody>
      </p:sp>
      <p:sp>
        <p:nvSpPr>
          <p:cNvPr id="6" name="Marcador de texto 5">
            <a:extLst>
              <a:ext uri="{FF2B5EF4-FFF2-40B4-BE49-F238E27FC236}">
                <a16:creationId xmlns:a16="http://schemas.microsoft.com/office/drawing/2014/main" id="{0F890B68-5FD2-493D-832E-EE48C7AFF775}"/>
              </a:ext>
            </a:extLst>
          </p:cNvPr>
          <p:cNvSpPr>
            <a:spLocks noGrp="1"/>
          </p:cNvSpPr>
          <p:nvPr>
            <p:ph type="body" sz="quarter" idx="12"/>
          </p:nvPr>
        </p:nvSpPr>
        <p:spPr>
          <a:xfrm>
            <a:off x="6299889" y="3149600"/>
            <a:ext cx="5472113" cy="3041652"/>
          </a:xfrm>
        </p:spPr>
        <p:txBody>
          <a:bodyPr/>
          <a:lstStyle/>
          <a:p>
            <a:pPr algn="just"/>
            <a:r>
              <a:rPr lang="es-MX" sz="2000" dirty="0"/>
              <a:t>Por otra parte las compañías farmacéuticas clasifican los medicamentos de acuerdo a sus derechos de explotación en </a:t>
            </a:r>
            <a:r>
              <a:rPr lang="es-MX" sz="2000" b="1" dirty="0"/>
              <a:t>patentes y genéricos</a:t>
            </a:r>
            <a:r>
              <a:rPr lang="es-MX" sz="2000" dirty="0"/>
              <a:t>. </a:t>
            </a:r>
          </a:p>
          <a:p>
            <a:pPr algn="just"/>
            <a:endParaRPr lang="es-MX" sz="2000" dirty="0"/>
          </a:p>
        </p:txBody>
      </p:sp>
      <p:pic>
        <p:nvPicPr>
          <p:cNvPr id="8" name="Imagen 7">
            <a:extLst>
              <a:ext uri="{FF2B5EF4-FFF2-40B4-BE49-F238E27FC236}">
                <a16:creationId xmlns:a16="http://schemas.microsoft.com/office/drawing/2014/main" id="{03683F45-10F4-4F87-917F-626002A66652}"/>
              </a:ext>
            </a:extLst>
          </p:cNvPr>
          <p:cNvPicPr>
            <a:picLocks noChangeAspect="1"/>
          </p:cNvPicPr>
          <p:nvPr/>
        </p:nvPicPr>
        <p:blipFill>
          <a:blip r:embed="rId2"/>
          <a:stretch>
            <a:fillRect/>
          </a:stretch>
        </p:blipFill>
        <p:spPr>
          <a:xfrm>
            <a:off x="432000" y="1296044"/>
            <a:ext cx="2924175" cy="1562100"/>
          </a:xfrm>
          <a:prstGeom prst="rect">
            <a:avLst/>
          </a:prstGeom>
        </p:spPr>
      </p:pic>
      <p:pic>
        <p:nvPicPr>
          <p:cNvPr id="9" name="Imagen 8">
            <a:extLst>
              <a:ext uri="{FF2B5EF4-FFF2-40B4-BE49-F238E27FC236}">
                <a16:creationId xmlns:a16="http://schemas.microsoft.com/office/drawing/2014/main" id="{FC8ABCAE-5B2D-4CC1-A47A-E99D500CD93E}"/>
              </a:ext>
            </a:extLst>
          </p:cNvPr>
          <p:cNvPicPr>
            <a:picLocks noChangeAspect="1"/>
          </p:cNvPicPr>
          <p:nvPr/>
        </p:nvPicPr>
        <p:blipFill>
          <a:blip r:embed="rId3"/>
          <a:stretch>
            <a:fillRect/>
          </a:stretch>
        </p:blipFill>
        <p:spPr>
          <a:xfrm>
            <a:off x="3546929" y="2578100"/>
            <a:ext cx="1905000" cy="1905000"/>
          </a:xfrm>
          <a:prstGeom prst="rect">
            <a:avLst/>
          </a:prstGeom>
        </p:spPr>
      </p:pic>
      <p:pic>
        <p:nvPicPr>
          <p:cNvPr id="11" name="Imagen 10">
            <a:extLst>
              <a:ext uri="{FF2B5EF4-FFF2-40B4-BE49-F238E27FC236}">
                <a16:creationId xmlns:a16="http://schemas.microsoft.com/office/drawing/2014/main" id="{5E87D757-372E-4B9F-8395-0760D7A71925}"/>
              </a:ext>
            </a:extLst>
          </p:cNvPr>
          <p:cNvPicPr>
            <a:picLocks noChangeAspect="1"/>
          </p:cNvPicPr>
          <p:nvPr/>
        </p:nvPicPr>
        <p:blipFill>
          <a:blip r:embed="rId4"/>
          <a:stretch>
            <a:fillRect/>
          </a:stretch>
        </p:blipFill>
        <p:spPr>
          <a:xfrm>
            <a:off x="786342" y="3242381"/>
            <a:ext cx="2336607" cy="3153804"/>
          </a:xfrm>
          <a:prstGeom prst="rect">
            <a:avLst/>
          </a:prstGeom>
        </p:spPr>
      </p:pic>
    </p:spTree>
    <p:extLst>
      <p:ext uri="{BB962C8B-B14F-4D97-AF65-F5344CB8AC3E}">
        <p14:creationId xmlns:p14="http://schemas.microsoft.com/office/powerpoint/2010/main" val="1445694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E5A84-9D3C-4555-8A97-D08DBACB22E8}"/>
              </a:ext>
            </a:extLst>
          </p:cNvPr>
          <p:cNvSpPr>
            <a:spLocks noGrp="1"/>
          </p:cNvSpPr>
          <p:nvPr>
            <p:ph type="title"/>
          </p:nvPr>
        </p:nvSpPr>
        <p:spPr/>
        <p:txBody>
          <a:bodyPr/>
          <a:lstStyle/>
          <a:p>
            <a:r>
              <a:rPr lang="es-MX" dirty="0"/>
              <a:t>MEDICAMENTOS MAGISTRALES</a:t>
            </a:r>
          </a:p>
        </p:txBody>
      </p:sp>
      <p:sp>
        <p:nvSpPr>
          <p:cNvPr id="3" name="Marcador de texto 2">
            <a:extLst>
              <a:ext uri="{FF2B5EF4-FFF2-40B4-BE49-F238E27FC236}">
                <a16:creationId xmlns:a16="http://schemas.microsoft.com/office/drawing/2014/main" id="{5BA52598-7B66-448B-936C-394DF152D12E}"/>
              </a:ext>
            </a:extLst>
          </p:cNvPr>
          <p:cNvSpPr>
            <a:spLocks noGrp="1"/>
          </p:cNvSpPr>
          <p:nvPr>
            <p:ph type="body" idx="1"/>
          </p:nvPr>
        </p:nvSpPr>
        <p:spPr/>
        <p:txBody>
          <a:bodyPr/>
          <a:lstStyle/>
          <a:p>
            <a:r>
              <a:rPr lang="es-MX" dirty="0"/>
              <a:t>Artículo 224.- Los medicamentos se clasifican: </a:t>
            </a:r>
          </a:p>
          <a:p>
            <a:r>
              <a:rPr lang="es-MX" dirty="0"/>
              <a:t>A. Por su forma de preparación en:</a:t>
            </a:r>
          </a:p>
          <a:p>
            <a:endParaRPr lang="es-MX" dirty="0"/>
          </a:p>
        </p:txBody>
      </p:sp>
      <p:sp>
        <p:nvSpPr>
          <p:cNvPr id="4" name="Marcador de contenido 3">
            <a:extLst>
              <a:ext uri="{FF2B5EF4-FFF2-40B4-BE49-F238E27FC236}">
                <a16:creationId xmlns:a16="http://schemas.microsoft.com/office/drawing/2014/main" id="{9E65210D-0E37-4DA2-8F5B-2E3C18D132AD}"/>
              </a:ext>
            </a:extLst>
          </p:cNvPr>
          <p:cNvSpPr>
            <a:spLocks noGrp="1"/>
          </p:cNvSpPr>
          <p:nvPr>
            <p:ph sz="half" idx="2"/>
          </p:nvPr>
        </p:nvSpPr>
        <p:spPr>
          <a:xfrm>
            <a:off x="432000" y="2423886"/>
            <a:ext cx="5472000" cy="3768114"/>
          </a:xfrm>
        </p:spPr>
        <p:txBody>
          <a:bodyPr/>
          <a:lstStyle/>
          <a:p>
            <a:pPr algn="just"/>
            <a:r>
              <a:rPr lang="es-MX" dirty="0"/>
              <a:t>Los medicamentos magistrales son aquellos que se preparan conforme a la fórmula prescrita por un médico y los medicamentos oficinales, cuando la preparación se realiza de acuerdo con los lineamientos de la FEUM, de la Farmacopea Herbolaria de los Estados Unidos Mexicanos, o la Farmacopea Homeopática de los Estados Unidos Mexicanos y del Suplemento para establecimientos dedicados a la venta y suministro de medicamentos y demás insumos para la salud</a:t>
            </a:r>
          </a:p>
          <a:p>
            <a:pPr marL="0" indent="0">
              <a:buNone/>
            </a:pPr>
            <a:endParaRPr lang="es-MX" dirty="0"/>
          </a:p>
          <a:p>
            <a:endParaRPr lang="es-MX" dirty="0"/>
          </a:p>
        </p:txBody>
      </p:sp>
      <p:sp>
        <p:nvSpPr>
          <p:cNvPr id="5" name="Marcador de número de diapositiva 4">
            <a:extLst>
              <a:ext uri="{FF2B5EF4-FFF2-40B4-BE49-F238E27FC236}">
                <a16:creationId xmlns:a16="http://schemas.microsoft.com/office/drawing/2014/main" id="{64326C9F-DFC2-41CF-8CC2-B62C4C5C3D0D}"/>
              </a:ext>
            </a:extLst>
          </p:cNvPr>
          <p:cNvSpPr>
            <a:spLocks noGrp="1"/>
          </p:cNvSpPr>
          <p:nvPr>
            <p:ph type="sldNum" sz="quarter" idx="11"/>
          </p:nvPr>
        </p:nvSpPr>
        <p:spPr/>
        <p:txBody>
          <a:bodyPr/>
          <a:lstStyle/>
          <a:p>
            <a:pPr rtl="0"/>
            <a:fld id="{19B51A1E-902D-48AF-9020-955120F399B6}" type="slidenum">
              <a:rPr lang="es-ES" noProof="0" smtClean="0"/>
              <a:pPr rtl="0"/>
              <a:t>36</a:t>
            </a:fld>
            <a:endParaRPr lang="es-ES" noProof="0"/>
          </a:p>
        </p:txBody>
      </p:sp>
      <p:sp>
        <p:nvSpPr>
          <p:cNvPr id="6" name="Marcador de texto 5">
            <a:extLst>
              <a:ext uri="{FF2B5EF4-FFF2-40B4-BE49-F238E27FC236}">
                <a16:creationId xmlns:a16="http://schemas.microsoft.com/office/drawing/2014/main" id="{DF265986-D76E-4CC8-B932-D656C24625A3}"/>
              </a:ext>
            </a:extLst>
          </p:cNvPr>
          <p:cNvSpPr>
            <a:spLocks noGrp="1"/>
          </p:cNvSpPr>
          <p:nvPr>
            <p:ph type="body" sz="quarter" idx="12"/>
          </p:nvPr>
        </p:nvSpPr>
        <p:spPr>
          <a:xfrm>
            <a:off x="6096000" y="431999"/>
            <a:ext cx="5472113" cy="4606925"/>
          </a:xfrm>
        </p:spPr>
        <p:txBody>
          <a:bodyPr/>
          <a:lstStyle/>
          <a:p>
            <a:pPr algn="just"/>
            <a:r>
              <a:rPr lang="es-MX" dirty="0"/>
              <a:t>El Profesional Farmacéutico prepara y dispensa los medicamentos magistrales al paciente por prescripción médica. Lo anterior implica analizar la prescripción, preparar el medicamento y realizar su dispensación para el uso correcto. En este acto se comparte la responsabilidad con el médico, en caso de duda, incongruencia o deficiencia en la prescripción ambos profesionales deberán unificar criterios en beneficio del paciente.</a:t>
            </a:r>
          </a:p>
          <a:p>
            <a:endParaRPr lang="es-MX" dirty="0"/>
          </a:p>
        </p:txBody>
      </p:sp>
      <p:pic>
        <p:nvPicPr>
          <p:cNvPr id="8" name="Imagen 7">
            <a:extLst>
              <a:ext uri="{FF2B5EF4-FFF2-40B4-BE49-F238E27FC236}">
                <a16:creationId xmlns:a16="http://schemas.microsoft.com/office/drawing/2014/main" id="{6CECBFB5-219C-4194-85D9-0FB9A3F132B0}"/>
              </a:ext>
            </a:extLst>
          </p:cNvPr>
          <p:cNvPicPr>
            <a:picLocks noChangeAspect="1"/>
          </p:cNvPicPr>
          <p:nvPr/>
        </p:nvPicPr>
        <p:blipFill>
          <a:blip r:embed="rId2"/>
          <a:stretch>
            <a:fillRect/>
          </a:stretch>
        </p:blipFill>
        <p:spPr>
          <a:xfrm>
            <a:off x="6580800" y="3028183"/>
            <a:ext cx="4987200" cy="3163817"/>
          </a:xfrm>
          <a:prstGeom prst="rect">
            <a:avLst/>
          </a:prstGeom>
        </p:spPr>
      </p:pic>
    </p:spTree>
    <p:extLst>
      <p:ext uri="{BB962C8B-B14F-4D97-AF65-F5344CB8AC3E}">
        <p14:creationId xmlns:p14="http://schemas.microsoft.com/office/powerpoint/2010/main" val="452095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6CD9EE5F-421D-4F7A-AB8F-7FB868A9F502}"/>
              </a:ext>
            </a:extLst>
          </p:cNvPr>
          <p:cNvSpPr>
            <a:spLocks noGrp="1"/>
          </p:cNvSpPr>
          <p:nvPr>
            <p:ph type="title"/>
          </p:nvPr>
        </p:nvSpPr>
        <p:spPr>
          <a:xfrm>
            <a:off x="426000" y="506817"/>
            <a:ext cx="11340000" cy="735012"/>
          </a:xfrm>
        </p:spPr>
        <p:txBody>
          <a:bodyPr/>
          <a:lstStyle/>
          <a:p>
            <a:r>
              <a:rPr lang="es-MX" dirty="0"/>
              <a:t>Estas preparaciones son un conjunto de</a:t>
            </a:r>
          </a:p>
        </p:txBody>
      </p:sp>
      <p:sp>
        <p:nvSpPr>
          <p:cNvPr id="5" name="Marcador de número de diapositiva 4">
            <a:extLst>
              <a:ext uri="{FF2B5EF4-FFF2-40B4-BE49-F238E27FC236}">
                <a16:creationId xmlns:a16="http://schemas.microsoft.com/office/drawing/2014/main" id="{88363149-9EF9-48A3-BFC5-1379A21F8570}"/>
              </a:ext>
            </a:extLst>
          </p:cNvPr>
          <p:cNvSpPr>
            <a:spLocks noGrp="1"/>
          </p:cNvSpPr>
          <p:nvPr>
            <p:ph type="sldNum" sz="quarter" idx="11"/>
          </p:nvPr>
        </p:nvSpPr>
        <p:spPr/>
        <p:txBody>
          <a:bodyPr/>
          <a:lstStyle/>
          <a:p>
            <a:pPr rtl="0"/>
            <a:fld id="{19B51A1E-902D-48AF-9020-955120F399B6}" type="slidenum">
              <a:rPr lang="es-ES" noProof="0" smtClean="0"/>
              <a:pPr rtl="0"/>
              <a:t>37</a:t>
            </a:fld>
            <a:endParaRPr lang="es-ES" noProof="0"/>
          </a:p>
        </p:txBody>
      </p:sp>
      <p:sp>
        <p:nvSpPr>
          <p:cNvPr id="11" name="Marcador de contenido 10">
            <a:extLst>
              <a:ext uri="{FF2B5EF4-FFF2-40B4-BE49-F238E27FC236}">
                <a16:creationId xmlns:a16="http://schemas.microsoft.com/office/drawing/2014/main" id="{7DB44F4D-F930-465C-82BA-1D29B1560283}"/>
              </a:ext>
            </a:extLst>
          </p:cNvPr>
          <p:cNvSpPr>
            <a:spLocks noGrp="1"/>
          </p:cNvSpPr>
          <p:nvPr>
            <p:ph sz="half" idx="29"/>
          </p:nvPr>
        </p:nvSpPr>
        <p:spPr>
          <a:xfrm>
            <a:off x="426000" y="2749085"/>
            <a:ext cx="6076642" cy="2828138"/>
          </a:xfrm>
        </p:spPr>
        <p:txBody>
          <a:bodyPr/>
          <a:lstStyle/>
          <a:p>
            <a:r>
              <a:rPr lang="es-MX" sz="2400" dirty="0"/>
              <a:t>COMPRENDEN LA ELABORACIÓN DE LA FORMA FARMACÉUTICA, </a:t>
            </a:r>
          </a:p>
          <a:p>
            <a:r>
              <a:rPr lang="es-MX" sz="2400" dirty="0"/>
              <a:t>SU CONTROL, </a:t>
            </a:r>
          </a:p>
          <a:p>
            <a:r>
              <a:rPr lang="es-MX" sz="2400" dirty="0"/>
              <a:t>ENVASADO Y</a:t>
            </a:r>
          </a:p>
          <a:p>
            <a:r>
              <a:rPr lang="es-MX" sz="2400" dirty="0"/>
              <a:t> ETIQUETADO</a:t>
            </a:r>
          </a:p>
          <a:p>
            <a:r>
              <a:rPr lang="es-MX" sz="2400" dirty="0"/>
              <a:t>En algunos casos la fórmula preparada tiene más de una indicación</a:t>
            </a:r>
          </a:p>
          <a:p>
            <a:endParaRPr lang="es-MX" sz="2400" dirty="0"/>
          </a:p>
        </p:txBody>
      </p:sp>
      <p:sp>
        <p:nvSpPr>
          <p:cNvPr id="10" name="Marcador de texto 9">
            <a:extLst>
              <a:ext uri="{FF2B5EF4-FFF2-40B4-BE49-F238E27FC236}">
                <a16:creationId xmlns:a16="http://schemas.microsoft.com/office/drawing/2014/main" id="{0A94B840-EB08-4F9C-A34F-15B3D1C67DEB}"/>
              </a:ext>
            </a:extLst>
          </p:cNvPr>
          <p:cNvSpPr>
            <a:spLocks noGrp="1"/>
          </p:cNvSpPr>
          <p:nvPr>
            <p:ph type="body" sz="quarter" idx="27"/>
          </p:nvPr>
        </p:nvSpPr>
        <p:spPr>
          <a:xfrm>
            <a:off x="428979" y="1775954"/>
            <a:ext cx="6712291" cy="735800"/>
          </a:xfrm>
        </p:spPr>
        <p:txBody>
          <a:bodyPr/>
          <a:lstStyle/>
          <a:p>
            <a:r>
              <a:rPr lang="es-MX" dirty="0"/>
              <a:t>Operaciones técnica</a:t>
            </a:r>
          </a:p>
        </p:txBody>
      </p:sp>
      <p:sp>
        <p:nvSpPr>
          <p:cNvPr id="15" name="Rectángulo 14">
            <a:extLst>
              <a:ext uri="{FF2B5EF4-FFF2-40B4-BE49-F238E27FC236}">
                <a16:creationId xmlns:a16="http://schemas.microsoft.com/office/drawing/2014/main" id="{21B2744A-513D-43E5-AB7D-6C2BDA98734F}"/>
              </a:ext>
            </a:extLst>
          </p:cNvPr>
          <p:cNvSpPr/>
          <p:nvPr/>
        </p:nvSpPr>
        <p:spPr>
          <a:xfrm>
            <a:off x="7312476" y="2847817"/>
            <a:ext cx="4096955" cy="2290239"/>
          </a:xfrm>
          <a:prstGeom prst="rect">
            <a:avLst/>
          </a:prstGeom>
        </p:spPr>
        <p:txBody>
          <a:bodyPr vert="horz" lIns="0" tIns="0" rIns="0" bIns="0" rtlCol="0">
            <a:noAutofit/>
          </a:bodyPr>
          <a:lstStyle/>
          <a:p>
            <a:pPr marL="266693" indent="-266693" defTabSz="914377">
              <a:lnSpc>
                <a:spcPct val="90000"/>
              </a:lnSpc>
              <a:spcBef>
                <a:spcPts val="1000"/>
              </a:spcBef>
              <a:buClr>
                <a:schemeClr val="accent1"/>
              </a:buClr>
              <a:buFont typeface="Calibri" panose="020F0502020204030204" pitchFamily="34" charset="0"/>
              <a:buChar char="○"/>
            </a:pPr>
            <a:r>
              <a:rPr lang="es-MX" sz="2400" dirty="0">
                <a:solidFill>
                  <a:schemeClr val="tx1">
                    <a:lumMod val="75000"/>
                    <a:lumOff val="25000"/>
                  </a:schemeClr>
                </a:solidFill>
              </a:rPr>
              <a:t>Dosis pediátricas y geriátricas,</a:t>
            </a:r>
          </a:p>
          <a:p>
            <a:pPr marL="266693" indent="-266693" defTabSz="914377">
              <a:lnSpc>
                <a:spcPct val="90000"/>
              </a:lnSpc>
              <a:spcBef>
                <a:spcPts val="1000"/>
              </a:spcBef>
              <a:buClr>
                <a:schemeClr val="accent1"/>
              </a:buClr>
              <a:buFont typeface="Calibri" panose="020F0502020204030204" pitchFamily="34" charset="0"/>
              <a:buChar char="○"/>
            </a:pPr>
            <a:r>
              <a:rPr lang="es-MX" sz="2400" dirty="0">
                <a:solidFill>
                  <a:schemeClr val="tx1">
                    <a:lumMod val="75000"/>
                    <a:lumOff val="25000"/>
                  </a:schemeClr>
                </a:solidFill>
              </a:rPr>
              <a:t>Dermatológicas </a:t>
            </a:r>
          </a:p>
          <a:p>
            <a:pPr marL="266693" indent="-266693" defTabSz="914377">
              <a:lnSpc>
                <a:spcPct val="90000"/>
              </a:lnSpc>
              <a:spcBef>
                <a:spcPts val="1000"/>
              </a:spcBef>
              <a:buClr>
                <a:schemeClr val="accent1"/>
              </a:buClr>
              <a:buFont typeface="Calibri" panose="020F0502020204030204" pitchFamily="34" charset="0"/>
              <a:buChar char="○"/>
            </a:pPr>
            <a:r>
              <a:rPr lang="es-MX" sz="2400" dirty="0">
                <a:solidFill>
                  <a:schemeClr val="tx1">
                    <a:lumMod val="75000"/>
                    <a:lumOff val="25000"/>
                  </a:schemeClr>
                </a:solidFill>
              </a:rPr>
              <a:t>Mezclas intravenosas, </a:t>
            </a:r>
          </a:p>
          <a:p>
            <a:pPr marL="266693" indent="-266693" defTabSz="914377">
              <a:lnSpc>
                <a:spcPct val="90000"/>
              </a:lnSpc>
              <a:spcBef>
                <a:spcPts val="1000"/>
              </a:spcBef>
              <a:buClr>
                <a:schemeClr val="accent1"/>
              </a:buClr>
              <a:buFont typeface="Calibri" panose="020F0502020204030204" pitchFamily="34" charset="0"/>
              <a:buChar char="○"/>
            </a:pPr>
            <a:r>
              <a:rPr lang="es-MX" sz="2400" dirty="0">
                <a:solidFill>
                  <a:schemeClr val="tx1">
                    <a:lumMod val="75000"/>
                    <a:lumOff val="25000"/>
                  </a:schemeClr>
                </a:solidFill>
              </a:rPr>
              <a:t>Nutrición parenteral,</a:t>
            </a:r>
          </a:p>
          <a:p>
            <a:pPr marL="266693" indent="-266693" defTabSz="914377">
              <a:lnSpc>
                <a:spcPct val="90000"/>
              </a:lnSpc>
              <a:spcBef>
                <a:spcPts val="1000"/>
              </a:spcBef>
              <a:buClr>
                <a:schemeClr val="accent1"/>
              </a:buClr>
              <a:buFont typeface="Calibri" panose="020F0502020204030204" pitchFamily="34" charset="0"/>
              <a:buChar char="○"/>
            </a:pPr>
            <a:r>
              <a:rPr lang="es-MX" sz="2400" dirty="0">
                <a:solidFill>
                  <a:schemeClr val="tx1">
                    <a:lumMod val="75000"/>
                    <a:lumOff val="25000"/>
                  </a:schemeClr>
                </a:solidFill>
              </a:rPr>
              <a:t>Manejo de citostáticos.</a:t>
            </a:r>
          </a:p>
        </p:txBody>
      </p:sp>
      <p:sp>
        <p:nvSpPr>
          <p:cNvPr id="16" name="Cerrar llave 15">
            <a:extLst>
              <a:ext uri="{FF2B5EF4-FFF2-40B4-BE49-F238E27FC236}">
                <a16:creationId xmlns:a16="http://schemas.microsoft.com/office/drawing/2014/main" id="{17D1F942-C898-402A-8287-135621676C9E}"/>
              </a:ext>
            </a:extLst>
          </p:cNvPr>
          <p:cNvSpPr/>
          <p:nvPr/>
        </p:nvSpPr>
        <p:spPr>
          <a:xfrm>
            <a:off x="6650172" y="2004203"/>
            <a:ext cx="210457" cy="375811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Tree>
    <p:extLst>
      <p:ext uri="{BB962C8B-B14F-4D97-AF65-F5344CB8AC3E}">
        <p14:creationId xmlns:p14="http://schemas.microsoft.com/office/powerpoint/2010/main" val="1658272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9">
            <a:extLst>
              <a:ext uri="{FF2B5EF4-FFF2-40B4-BE49-F238E27FC236}">
                <a16:creationId xmlns:a16="http://schemas.microsoft.com/office/drawing/2014/main" id="{183E34BE-6469-4CE1-BDCB-582E2F8BF47D}"/>
              </a:ext>
            </a:extLst>
          </p:cNvPr>
          <p:cNvSpPr>
            <a:spLocks noGrp="1"/>
          </p:cNvSpPr>
          <p:nvPr>
            <p:ph type="title"/>
          </p:nvPr>
        </p:nvSpPr>
        <p:spPr/>
        <p:txBody>
          <a:bodyPr/>
          <a:lstStyle/>
          <a:p>
            <a:r>
              <a:rPr lang="es-MX" dirty="0"/>
              <a:t>POR QUÉ EXISTEN?</a:t>
            </a:r>
          </a:p>
        </p:txBody>
      </p:sp>
      <p:sp>
        <p:nvSpPr>
          <p:cNvPr id="3" name="Marcador de número de diapositiva 2">
            <a:extLst>
              <a:ext uri="{FF2B5EF4-FFF2-40B4-BE49-F238E27FC236}">
                <a16:creationId xmlns:a16="http://schemas.microsoft.com/office/drawing/2014/main" id="{5BB90484-78EC-4698-895C-52308E25F8E9}"/>
              </a:ext>
            </a:extLst>
          </p:cNvPr>
          <p:cNvSpPr>
            <a:spLocks noGrp="1"/>
          </p:cNvSpPr>
          <p:nvPr>
            <p:ph type="sldNum" sz="quarter" idx="11"/>
          </p:nvPr>
        </p:nvSpPr>
        <p:spPr/>
        <p:txBody>
          <a:bodyPr/>
          <a:lstStyle/>
          <a:p>
            <a:pPr rtl="0"/>
            <a:fld id="{19B51A1E-902D-48AF-9020-955120F399B6}" type="slidenum">
              <a:rPr lang="es-ES" noProof="0" smtClean="0"/>
              <a:pPr rtl="0"/>
              <a:t>38</a:t>
            </a:fld>
            <a:endParaRPr lang="es-ES" noProof="0"/>
          </a:p>
        </p:txBody>
      </p:sp>
      <p:graphicFrame>
        <p:nvGraphicFramePr>
          <p:cNvPr id="40" name="Diagrama 39">
            <a:extLst>
              <a:ext uri="{FF2B5EF4-FFF2-40B4-BE49-F238E27FC236}">
                <a16:creationId xmlns:a16="http://schemas.microsoft.com/office/drawing/2014/main" id="{22906DB8-3F0E-44E8-AF80-34BC53D8B9B1}"/>
              </a:ext>
            </a:extLst>
          </p:cNvPr>
          <p:cNvGraphicFramePr/>
          <p:nvPr>
            <p:extLst>
              <p:ext uri="{D42A27DB-BD31-4B8C-83A1-F6EECF244321}">
                <p14:modId xmlns:p14="http://schemas.microsoft.com/office/powerpoint/2010/main" val="1281434422"/>
              </p:ext>
            </p:extLst>
          </p:nvPr>
        </p:nvGraphicFramePr>
        <p:xfrm>
          <a:off x="2032000" y="115199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4689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7D8A2F-FB24-42FD-9E15-0B80A15E53EF}"/>
              </a:ext>
            </a:extLst>
          </p:cNvPr>
          <p:cNvSpPr>
            <a:spLocks noGrp="1"/>
          </p:cNvSpPr>
          <p:nvPr>
            <p:ph type="title"/>
          </p:nvPr>
        </p:nvSpPr>
        <p:spPr/>
        <p:txBody>
          <a:bodyPr/>
          <a:lstStyle/>
          <a:p>
            <a:r>
              <a:rPr lang="es-MX" dirty="0"/>
              <a:t>Formulas comunes:</a:t>
            </a:r>
          </a:p>
        </p:txBody>
      </p:sp>
      <p:sp>
        <p:nvSpPr>
          <p:cNvPr id="3" name="Marcador de número de diapositiva 2">
            <a:extLst>
              <a:ext uri="{FF2B5EF4-FFF2-40B4-BE49-F238E27FC236}">
                <a16:creationId xmlns:a16="http://schemas.microsoft.com/office/drawing/2014/main" id="{C0E75152-CFDE-43B7-B876-22D0B5C12FEE}"/>
              </a:ext>
            </a:extLst>
          </p:cNvPr>
          <p:cNvSpPr>
            <a:spLocks noGrp="1"/>
          </p:cNvSpPr>
          <p:nvPr>
            <p:ph type="sldNum" sz="quarter" idx="11"/>
          </p:nvPr>
        </p:nvSpPr>
        <p:spPr/>
        <p:txBody>
          <a:bodyPr/>
          <a:lstStyle/>
          <a:p>
            <a:pPr rtl="0"/>
            <a:fld id="{19B51A1E-902D-48AF-9020-955120F399B6}" type="slidenum">
              <a:rPr lang="es-ES" noProof="0" smtClean="0"/>
              <a:pPr rtl="0"/>
              <a:t>39</a:t>
            </a:fld>
            <a:endParaRPr lang="es-ES" noProof="0"/>
          </a:p>
        </p:txBody>
      </p:sp>
      <p:graphicFrame>
        <p:nvGraphicFramePr>
          <p:cNvPr id="22" name="Diagrama 21">
            <a:extLst>
              <a:ext uri="{FF2B5EF4-FFF2-40B4-BE49-F238E27FC236}">
                <a16:creationId xmlns:a16="http://schemas.microsoft.com/office/drawing/2014/main" id="{D86D295A-5524-4F75-841F-D0F058852AF6}"/>
              </a:ext>
            </a:extLst>
          </p:cNvPr>
          <p:cNvGraphicFramePr/>
          <p:nvPr>
            <p:extLst>
              <p:ext uri="{D42A27DB-BD31-4B8C-83A1-F6EECF244321}">
                <p14:modId xmlns:p14="http://schemas.microsoft.com/office/powerpoint/2010/main" val="2833643236"/>
              </p:ext>
            </p:extLst>
          </p:nvPr>
        </p:nvGraphicFramePr>
        <p:xfrm>
          <a:off x="2032000" y="100733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2683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8975F53-FEB5-4893-B48B-5324EE200401}"/>
              </a:ext>
            </a:extLst>
          </p:cNvPr>
          <p:cNvSpPr>
            <a:spLocks noGrp="1"/>
          </p:cNvSpPr>
          <p:nvPr>
            <p:ph type="sldNum" sz="quarter" idx="11"/>
          </p:nvPr>
        </p:nvSpPr>
        <p:spPr/>
        <p:txBody>
          <a:bodyPr/>
          <a:lstStyle/>
          <a:p>
            <a:pPr rtl="0"/>
            <a:fld id="{19B51A1E-902D-48AF-9020-955120F399B6}" type="slidenum">
              <a:rPr lang="es-ES" noProof="0" smtClean="0"/>
              <a:pPr rtl="0"/>
              <a:t>40</a:t>
            </a:fld>
            <a:endParaRPr lang="es-ES" noProof="0"/>
          </a:p>
        </p:txBody>
      </p:sp>
      <p:pic>
        <p:nvPicPr>
          <p:cNvPr id="3074" name="Picture 2" descr="Imagen relacionada">
            <a:extLst>
              <a:ext uri="{FF2B5EF4-FFF2-40B4-BE49-F238E27FC236}">
                <a16:creationId xmlns:a16="http://schemas.microsoft.com/office/drawing/2014/main" id="{5C66B5A4-5A28-4322-A4FB-35A356CAD5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3378" y="2109945"/>
            <a:ext cx="3298766" cy="3472385"/>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25">
            <a:extLst>
              <a:ext uri="{FF2B5EF4-FFF2-40B4-BE49-F238E27FC236}">
                <a16:creationId xmlns:a16="http://schemas.microsoft.com/office/drawing/2014/main" id="{8B9899BB-3AB9-46A6-81A7-AED233F20433}"/>
              </a:ext>
            </a:extLst>
          </p:cNvPr>
          <p:cNvPicPr>
            <a:picLocks noChangeAspect="1"/>
          </p:cNvPicPr>
          <p:nvPr/>
        </p:nvPicPr>
        <p:blipFill rotWithShape="1">
          <a:blip r:embed="rId3"/>
          <a:srcRect l="45395" r="15882"/>
          <a:stretch/>
        </p:blipFill>
        <p:spPr>
          <a:xfrm>
            <a:off x="4310743" y="1893512"/>
            <a:ext cx="2685143" cy="3905250"/>
          </a:xfrm>
          <a:prstGeom prst="rect">
            <a:avLst/>
          </a:prstGeom>
        </p:spPr>
      </p:pic>
      <p:pic>
        <p:nvPicPr>
          <p:cNvPr id="27" name="Imagen 26">
            <a:extLst>
              <a:ext uri="{FF2B5EF4-FFF2-40B4-BE49-F238E27FC236}">
                <a16:creationId xmlns:a16="http://schemas.microsoft.com/office/drawing/2014/main" id="{67926021-DE7D-4953-A59B-634CA25D4173}"/>
              </a:ext>
            </a:extLst>
          </p:cNvPr>
          <p:cNvPicPr>
            <a:picLocks noChangeAspect="1"/>
          </p:cNvPicPr>
          <p:nvPr/>
        </p:nvPicPr>
        <p:blipFill rotWithShape="1">
          <a:blip r:embed="rId4"/>
          <a:srcRect l="11192" t="20106" r="14023" b="11111"/>
          <a:stretch/>
        </p:blipFill>
        <p:spPr>
          <a:xfrm>
            <a:off x="7868529" y="1582057"/>
            <a:ext cx="3263928" cy="4513944"/>
          </a:xfrm>
          <a:prstGeom prst="rect">
            <a:avLst/>
          </a:prstGeom>
        </p:spPr>
      </p:pic>
    </p:spTree>
    <p:extLst>
      <p:ext uri="{BB962C8B-B14F-4D97-AF65-F5344CB8AC3E}">
        <p14:creationId xmlns:p14="http://schemas.microsoft.com/office/powerpoint/2010/main" val="3629869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A2719A-29A8-4951-9534-EE5AD706E1BA}"/>
              </a:ext>
            </a:extLst>
          </p:cNvPr>
          <p:cNvSpPr>
            <a:spLocks noGrp="1"/>
          </p:cNvSpPr>
          <p:nvPr>
            <p:ph type="title"/>
          </p:nvPr>
        </p:nvSpPr>
        <p:spPr/>
        <p:txBody>
          <a:bodyPr/>
          <a:lstStyle/>
          <a:p>
            <a:r>
              <a:rPr lang="es-MX" dirty="0"/>
              <a:t>Fundamento jurídico de los Medicamentos Magistrales </a:t>
            </a:r>
          </a:p>
        </p:txBody>
      </p:sp>
      <p:sp>
        <p:nvSpPr>
          <p:cNvPr id="4" name="Marcador de número de diapositiva 3">
            <a:extLst>
              <a:ext uri="{FF2B5EF4-FFF2-40B4-BE49-F238E27FC236}">
                <a16:creationId xmlns:a16="http://schemas.microsoft.com/office/drawing/2014/main" id="{E63110CF-489C-49E4-9D01-2AC4F8796F48}"/>
              </a:ext>
            </a:extLst>
          </p:cNvPr>
          <p:cNvSpPr>
            <a:spLocks noGrp="1"/>
          </p:cNvSpPr>
          <p:nvPr>
            <p:ph type="sldNum" sz="quarter" idx="11"/>
          </p:nvPr>
        </p:nvSpPr>
        <p:spPr/>
        <p:txBody>
          <a:bodyPr/>
          <a:lstStyle/>
          <a:p>
            <a:pPr rtl="0"/>
            <a:fld id="{19B51A1E-902D-48AF-9020-955120F399B6}" type="slidenum">
              <a:rPr lang="es-ES" noProof="0" smtClean="0"/>
              <a:pPr rtl="0"/>
              <a:t>41</a:t>
            </a:fld>
            <a:endParaRPr lang="es-ES" noProof="0"/>
          </a:p>
        </p:txBody>
      </p:sp>
      <p:pic>
        <p:nvPicPr>
          <p:cNvPr id="8" name="Imagen 7">
            <a:extLst>
              <a:ext uri="{FF2B5EF4-FFF2-40B4-BE49-F238E27FC236}">
                <a16:creationId xmlns:a16="http://schemas.microsoft.com/office/drawing/2014/main" id="{FB1B00E4-7AE5-4C46-9446-04155D28964B}"/>
              </a:ext>
            </a:extLst>
          </p:cNvPr>
          <p:cNvPicPr>
            <a:picLocks noChangeAspect="1"/>
          </p:cNvPicPr>
          <p:nvPr/>
        </p:nvPicPr>
        <p:blipFill>
          <a:blip r:embed="rId2"/>
          <a:stretch>
            <a:fillRect/>
          </a:stretch>
        </p:blipFill>
        <p:spPr>
          <a:xfrm>
            <a:off x="1132114" y="817750"/>
            <a:ext cx="9434285" cy="5578435"/>
          </a:xfrm>
          <a:prstGeom prst="rect">
            <a:avLst/>
          </a:prstGeom>
        </p:spPr>
      </p:pic>
    </p:spTree>
    <p:extLst>
      <p:ext uri="{BB962C8B-B14F-4D97-AF65-F5344CB8AC3E}">
        <p14:creationId xmlns:p14="http://schemas.microsoft.com/office/powerpoint/2010/main" val="1180193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A6F7354-4A9B-4BFA-828C-87B7FD7C8826}"/>
              </a:ext>
            </a:extLst>
          </p:cNvPr>
          <p:cNvSpPr>
            <a:spLocks noGrp="1"/>
          </p:cNvSpPr>
          <p:nvPr>
            <p:ph type="sldNum" sz="quarter" idx="11"/>
          </p:nvPr>
        </p:nvSpPr>
        <p:spPr/>
        <p:txBody>
          <a:bodyPr/>
          <a:lstStyle/>
          <a:p>
            <a:pPr rtl="0"/>
            <a:fld id="{19B51A1E-902D-48AF-9020-955120F399B6}" type="slidenum">
              <a:rPr lang="es-ES" noProof="0" smtClean="0"/>
              <a:pPr rtl="0"/>
              <a:t>42</a:t>
            </a:fld>
            <a:endParaRPr lang="es-ES" noProof="0"/>
          </a:p>
        </p:txBody>
      </p:sp>
      <p:pic>
        <p:nvPicPr>
          <p:cNvPr id="8" name="Imagen 7">
            <a:extLst>
              <a:ext uri="{FF2B5EF4-FFF2-40B4-BE49-F238E27FC236}">
                <a16:creationId xmlns:a16="http://schemas.microsoft.com/office/drawing/2014/main" id="{A8374584-2E1A-42B8-B83B-11DF7E4CCDF6}"/>
              </a:ext>
            </a:extLst>
          </p:cNvPr>
          <p:cNvPicPr>
            <a:picLocks noChangeAspect="1"/>
          </p:cNvPicPr>
          <p:nvPr/>
        </p:nvPicPr>
        <p:blipFill>
          <a:blip r:embed="rId2"/>
          <a:stretch>
            <a:fillRect/>
          </a:stretch>
        </p:blipFill>
        <p:spPr>
          <a:xfrm>
            <a:off x="460453" y="667657"/>
            <a:ext cx="11223979" cy="5545966"/>
          </a:xfrm>
          <a:prstGeom prst="rect">
            <a:avLst/>
          </a:prstGeom>
        </p:spPr>
      </p:pic>
    </p:spTree>
    <p:extLst>
      <p:ext uri="{BB962C8B-B14F-4D97-AF65-F5344CB8AC3E}">
        <p14:creationId xmlns:p14="http://schemas.microsoft.com/office/powerpoint/2010/main" val="16117236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arcador de texto 23">
            <a:extLst>
              <a:ext uri="{FF2B5EF4-FFF2-40B4-BE49-F238E27FC236}">
                <a16:creationId xmlns:a16="http://schemas.microsoft.com/office/drawing/2014/main" id="{7E02C256-2647-4CA4-B2E2-D580D92F9432}"/>
              </a:ext>
            </a:extLst>
          </p:cNvPr>
          <p:cNvSpPr>
            <a:spLocks noGrp="1"/>
          </p:cNvSpPr>
          <p:nvPr>
            <p:ph idx="1"/>
          </p:nvPr>
        </p:nvSpPr>
        <p:spPr>
          <a:xfrm>
            <a:off x="870857" y="1272210"/>
            <a:ext cx="9535886" cy="4660183"/>
          </a:xfrm>
        </p:spPr>
        <p:txBody>
          <a:bodyPr/>
          <a:lstStyle/>
          <a:p>
            <a:pPr algn="just"/>
            <a:r>
              <a:rPr lang="es-MX" sz="2000" dirty="0">
                <a:hlinkClick r:id="rId2"/>
              </a:rPr>
              <a:t>NOM-249-SSA1-2010</a:t>
            </a:r>
            <a:r>
              <a:rPr lang="es-MX" sz="2000" dirty="0"/>
              <a:t>, Mezclas estériles: nutricionales y medicamentosas, e instalaciones para su preparación., donde estos preparados se definen de forma clara como mezclas estériles con requisitos diferentes tanto para su preparación como para su dispensación</a:t>
            </a:r>
          </a:p>
        </p:txBody>
      </p:sp>
      <p:sp>
        <p:nvSpPr>
          <p:cNvPr id="3" name="Marcador de número de diapositiva 2">
            <a:extLst>
              <a:ext uri="{FF2B5EF4-FFF2-40B4-BE49-F238E27FC236}">
                <a16:creationId xmlns:a16="http://schemas.microsoft.com/office/drawing/2014/main" id="{A5713CAF-38EB-4638-958A-3E0F60A1C3AF}"/>
              </a:ext>
            </a:extLst>
          </p:cNvPr>
          <p:cNvSpPr>
            <a:spLocks noGrp="1"/>
          </p:cNvSpPr>
          <p:nvPr>
            <p:ph type="sldNum" sz="quarter" idx="11"/>
          </p:nvPr>
        </p:nvSpPr>
        <p:spPr/>
        <p:txBody>
          <a:bodyPr/>
          <a:lstStyle/>
          <a:p>
            <a:pPr rtl="0"/>
            <a:fld id="{19B51A1E-902D-48AF-9020-955120F399B6}" type="slidenum">
              <a:rPr lang="es-ES" noProof="0" smtClean="0"/>
              <a:pPr rtl="0"/>
              <a:t>43</a:t>
            </a:fld>
            <a:endParaRPr lang="es-ES" noProof="0"/>
          </a:p>
        </p:txBody>
      </p:sp>
      <p:sp>
        <p:nvSpPr>
          <p:cNvPr id="2" name="Título 1">
            <a:extLst>
              <a:ext uri="{FF2B5EF4-FFF2-40B4-BE49-F238E27FC236}">
                <a16:creationId xmlns:a16="http://schemas.microsoft.com/office/drawing/2014/main" id="{CF749D9A-EFD8-419E-B411-FA72D91B5ABA}"/>
              </a:ext>
            </a:extLst>
          </p:cNvPr>
          <p:cNvSpPr>
            <a:spLocks noGrp="1"/>
          </p:cNvSpPr>
          <p:nvPr>
            <p:ph type="title"/>
          </p:nvPr>
        </p:nvSpPr>
        <p:spPr/>
        <p:txBody>
          <a:bodyPr/>
          <a:lstStyle/>
          <a:p>
            <a:r>
              <a:rPr lang="es-MX" sz="3200" b="1" dirty="0"/>
              <a:t>Mezclas intravenosas medicamentosas o nutricionales</a:t>
            </a:r>
          </a:p>
        </p:txBody>
      </p:sp>
      <p:pic>
        <p:nvPicPr>
          <p:cNvPr id="2052" name="Picture 4" descr="Imagen relacionada">
            <a:extLst>
              <a:ext uri="{FF2B5EF4-FFF2-40B4-BE49-F238E27FC236}">
                <a16:creationId xmlns:a16="http://schemas.microsoft.com/office/drawing/2014/main" id="{9C940AC5-9160-474A-9E91-ED389F06A5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57" y="2395723"/>
            <a:ext cx="4809267" cy="3190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848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E5A84-9D3C-4555-8A97-D08DBACB22E8}"/>
              </a:ext>
            </a:extLst>
          </p:cNvPr>
          <p:cNvSpPr>
            <a:spLocks noGrp="1"/>
          </p:cNvSpPr>
          <p:nvPr>
            <p:ph type="title"/>
          </p:nvPr>
        </p:nvSpPr>
        <p:spPr/>
        <p:txBody>
          <a:bodyPr/>
          <a:lstStyle/>
          <a:p>
            <a:r>
              <a:rPr lang="es-MX" dirty="0"/>
              <a:t>MEDICAMENTOS OFICINALES</a:t>
            </a:r>
          </a:p>
        </p:txBody>
      </p:sp>
      <p:sp>
        <p:nvSpPr>
          <p:cNvPr id="3" name="Marcador de texto 2">
            <a:extLst>
              <a:ext uri="{FF2B5EF4-FFF2-40B4-BE49-F238E27FC236}">
                <a16:creationId xmlns:a16="http://schemas.microsoft.com/office/drawing/2014/main" id="{5BA52598-7B66-448B-936C-394DF152D12E}"/>
              </a:ext>
            </a:extLst>
          </p:cNvPr>
          <p:cNvSpPr>
            <a:spLocks noGrp="1"/>
          </p:cNvSpPr>
          <p:nvPr>
            <p:ph type="body" idx="1"/>
          </p:nvPr>
        </p:nvSpPr>
        <p:spPr/>
        <p:txBody>
          <a:bodyPr/>
          <a:lstStyle/>
          <a:p>
            <a:r>
              <a:rPr lang="es-MX" dirty="0"/>
              <a:t>Artículo 224.- Los medicamentos se clasifican: </a:t>
            </a:r>
          </a:p>
          <a:p>
            <a:r>
              <a:rPr lang="es-MX" dirty="0"/>
              <a:t>A. Por su forma de preparación en:</a:t>
            </a:r>
          </a:p>
          <a:p>
            <a:endParaRPr lang="es-MX" dirty="0"/>
          </a:p>
        </p:txBody>
      </p:sp>
      <p:sp>
        <p:nvSpPr>
          <p:cNvPr id="4" name="Marcador de contenido 3">
            <a:extLst>
              <a:ext uri="{FF2B5EF4-FFF2-40B4-BE49-F238E27FC236}">
                <a16:creationId xmlns:a16="http://schemas.microsoft.com/office/drawing/2014/main" id="{9E65210D-0E37-4DA2-8F5B-2E3C18D132AD}"/>
              </a:ext>
            </a:extLst>
          </p:cNvPr>
          <p:cNvSpPr>
            <a:spLocks noGrp="1"/>
          </p:cNvSpPr>
          <p:nvPr>
            <p:ph sz="half" idx="2"/>
          </p:nvPr>
        </p:nvSpPr>
        <p:spPr>
          <a:xfrm>
            <a:off x="432000" y="2423886"/>
            <a:ext cx="5472000" cy="3768114"/>
          </a:xfrm>
        </p:spPr>
        <p:txBody>
          <a:bodyPr/>
          <a:lstStyle/>
          <a:p>
            <a:pPr algn="just">
              <a:spcAft>
                <a:spcPts val="0"/>
              </a:spcAft>
            </a:pPr>
            <a:r>
              <a:rPr lang="es-MX" dirty="0">
                <a:latin typeface="Arial" panose="020B0604020202020204" pitchFamily="34" charset="0"/>
              </a:rPr>
              <a:t>Preparación o preparado oficinal. Es el medicamento destinado a su dispensación directa a los pacientes atendidos por las oficinas de farmacia o servicios de farmacia hospitalarios, preparado por un farmacéutico o químico farmacéutico o bajo su dirección, descrito en un formulario oficial, preparado según las buenas prácticas de elaboración y control de calidad establecidas al efecto y con la debida información al paciente</a:t>
            </a:r>
            <a:endParaRPr lang="es-MX" dirty="0"/>
          </a:p>
          <a:p>
            <a:pPr marL="0" indent="0">
              <a:buNone/>
            </a:pPr>
            <a:endParaRPr lang="es-MX" dirty="0"/>
          </a:p>
          <a:p>
            <a:endParaRPr lang="es-MX" dirty="0"/>
          </a:p>
        </p:txBody>
      </p:sp>
      <p:sp>
        <p:nvSpPr>
          <p:cNvPr id="5" name="Marcador de número de diapositiva 4">
            <a:extLst>
              <a:ext uri="{FF2B5EF4-FFF2-40B4-BE49-F238E27FC236}">
                <a16:creationId xmlns:a16="http://schemas.microsoft.com/office/drawing/2014/main" id="{64326C9F-DFC2-41CF-8CC2-B62C4C5C3D0D}"/>
              </a:ext>
            </a:extLst>
          </p:cNvPr>
          <p:cNvSpPr>
            <a:spLocks noGrp="1"/>
          </p:cNvSpPr>
          <p:nvPr>
            <p:ph type="sldNum" sz="quarter" idx="11"/>
          </p:nvPr>
        </p:nvSpPr>
        <p:spPr/>
        <p:txBody>
          <a:bodyPr/>
          <a:lstStyle/>
          <a:p>
            <a:pPr rtl="0"/>
            <a:fld id="{19B51A1E-902D-48AF-9020-955120F399B6}" type="slidenum">
              <a:rPr lang="es-ES" noProof="0" smtClean="0"/>
              <a:pPr rtl="0"/>
              <a:t>44</a:t>
            </a:fld>
            <a:endParaRPr lang="es-ES" noProof="0"/>
          </a:p>
        </p:txBody>
      </p:sp>
      <p:pic>
        <p:nvPicPr>
          <p:cNvPr id="10" name="Imagen 9">
            <a:extLst>
              <a:ext uri="{FF2B5EF4-FFF2-40B4-BE49-F238E27FC236}">
                <a16:creationId xmlns:a16="http://schemas.microsoft.com/office/drawing/2014/main" id="{3DE4F1E1-A3BA-4A0F-9996-7F29ACBD0519}"/>
              </a:ext>
            </a:extLst>
          </p:cNvPr>
          <p:cNvPicPr>
            <a:picLocks noChangeAspect="1"/>
          </p:cNvPicPr>
          <p:nvPr/>
        </p:nvPicPr>
        <p:blipFill>
          <a:blip r:embed="rId2"/>
          <a:stretch>
            <a:fillRect/>
          </a:stretch>
        </p:blipFill>
        <p:spPr>
          <a:xfrm>
            <a:off x="6288002" y="1712684"/>
            <a:ext cx="5871735" cy="3657602"/>
          </a:xfrm>
          <a:prstGeom prst="rect">
            <a:avLst/>
          </a:prstGeom>
        </p:spPr>
      </p:pic>
    </p:spTree>
    <p:extLst>
      <p:ext uri="{BB962C8B-B14F-4D97-AF65-F5344CB8AC3E}">
        <p14:creationId xmlns:p14="http://schemas.microsoft.com/office/powerpoint/2010/main" val="2948064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posición de imagen 12">
            <a:extLst>
              <a:ext uri="{FF2B5EF4-FFF2-40B4-BE49-F238E27FC236}">
                <a16:creationId xmlns:a16="http://schemas.microsoft.com/office/drawing/2014/main" id="{F5868698-A8A7-4085-BD73-E91C1C66B7F4}"/>
              </a:ext>
            </a:extLst>
          </p:cNvPr>
          <p:cNvPicPr>
            <a:picLocks noGrp="1" noChangeAspect="1"/>
          </p:cNvPicPr>
          <p:nvPr>
            <p:ph type="pic" sz="quarter" idx="13"/>
          </p:nvPr>
        </p:nvPicPr>
        <p:blipFill>
          <a:blip r:embed="rId2"/>
          <a:srcRect t="8344" b="8344"/>
          <a:stretch>
            <a:fillRect/>
          </a:stretch>
        </p:blipFill>
        <p:spPr>
          <a:prstGeom prst="rect">
            <a:avLst/>
          </a:prstGeom>
        </p:spPr>
      </p:pic>
      <p:sp>
        <p:nvSpPr>
          <p:cNvPr id="7" name="Título 6">
            <a:extLst>
              <a:ext uri="{FF2B5EF4-FFF2-40B4-BE49-F238E27FC236}">
                <a16:creationId xmlns:a16="http://schemas.microsoft.com/office/drawing/2014/main" id="{7B3007C2-DCF1-4482-A9F5-12E4BC88B0F5}"/>
              </a:ext>
            </a:extLst>
          </p:cNvPr>
          <p:cNvSpPr>
            <a:spLocks noGrp="1"/>
          </p:cNvSpPr>
          <p:nvPr>
            <p:ph type="ctrTitle"/>
          </p:nvPr>
        </p:nvSpPr>
        <p:spPr>
          <a:xfrm>
            <a:off x="187543" y="127753"/>
            <a:ext cx="4860000" cy="6480000"/>
          </a:xfrm>
        </p:spPr>
        <p:txBody>
          <a:bodyPr/>
          <a:lstStyle/>
          <a:p>
            <a:r>
              <a:rPr lang="es-MX" dirty="0"/>
              <a:t>Especialidades Farmacéuticas</a:t>
            </a:r>
          </a:p>
        </p:txBody>
      </p:sp>
      <p:sp>
        <p:nvSpPr>
          <p:cNvPr id="3" name="Marcador de número de diapositiva 2">
            <a:extLst>
              <a:ext uri="{FF2B5EF4-FFF2-40B4-BE49-F238E27FC236}">
                <a16:creationId xmlns:a16="http://schemas.microsoft.com/office/drawing/2014/main" id="{501ED888-4067-4A80-883E-0CB9FF732DAF}"/>
              </a:ext>
            </a:extLst>
          </p:cNvPr>
          <p:cNvSpPr>
            <a:spLocks noGrp="1"/>
          </p:cNvSpPr>
          <p:nvPr>
            <p:ph type="sldNum" sz="quarter" idx="4294967295"/>
          </p:nvPr>
        </p:nvSpPr>
        <p:spPr>
          <a:xfrm>
            <a:off x="11655425" y="6213475"/>
            <a:ext cx="536575" cy="365125"/>
          </a:xfrm>
        </p:spPr>
        <p:txBody>
          <a:bodyPr/>
          <a:lstStyle/>
          <a:p>
            <a:pPr rtl="0"/>
            <a:fld id="{19B51A1E-902D-48AF-9020-955120F399B6}" type="slidenum">
              <a:rPr lang="es-ES" noProof="0" smtClean="0"/>
              <a:pPr rtl="0"/>
              <a:t>45</a:t>
            </a:fld>
            <a:endParaRPr lang="es-ES" noProof="0"/>
          </a:p>
        </p:txBody>
      </p:sp>
    </p:spTree>
    <p:extLst>
      <p:ext uri="{BB962C8B-B14F-4D97-AF65-F5344CB8AC3E}">
        <p14:creationId xmlns:p14="http://schemas.microsoft.com/office/powerpoint/2010/main" val="2448401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0">
            <a:extLst>
              <a:ext uri="{FF2B5EF4-FFF2-40B4-BE49-F238E27FC236}">
                <a16:creationId xmlns:a16="http://schemas.microsoft.com/office/drawing/2014/main" id="{723A4857-D203-48F6-AEBE-25EF6D260C6F}"/>
              </a:ext>
            </a:extLst>
          </p:cNvPr>
          <p:cNvSpPr>
            <a:spLocks noGrp="1"/>
          </p:cNvSpPr>
          <p:nvPr>
            <p:ph type="title"/>
          </p:nvPr>
        </p:nvSpPr>
        <p:spPr>
          <a:xfrm>
            <a:off x="432000" y="432000"/>
            <a:ext cx="11340000" cy="720000"/>
          </a:xfrm>
        </p:spPr>
        <p:txBody>
          <a:bodyPr/>
          <a:lstStyle/>
          <a:p>
            <a:r>
              <a:rPr lang="es-MX" dirty="0"/>
              <a:t>De conformidad con el artículo 224 de la LGS se debe entender como medicamento alopático a:</a:t>
            </a:r>
          </a:p>
        </p:txBody>
      </p:sp>
      <p:sp>
        <p:nvSpPr>
          <p:cNvPr id="12" name="Marcador de contenido 11">
            <a:extLst>
              <a:ext uri="{FF2B5EF4-FFF2-40B4-BE49-F238E27FC236}">
                <a16:creationId xmlns:a16="http://schemas.microsoft.com/office/drawing/2014/main" id="{93C2A94E-A773-4275-BEDA-79E09EC3F779}"/>
              </a:ext>
            </a:extLst>
          </p:cNvPr>
          <p:cNvSpPr>
            <a:spLocks noGrp="1"/>
          </p:cNvSpPr>
          <p:nvPr>
            <p:ph sz="half" idx="1"/>
          </p:nvPr>
        </p:nvSpPr>
        <p:spPr>
          <a:xfrm>
            <a:off x="432000" y="1152000"/>
            <a:ext cx="4565143" cy="5040000"/>
          </a:xfrm>
        </p:spPr>
        <p:txBody>
          <a:bodyPr/>
          <a:lstStyle/>
          <a:p>
            <a:pPr marL="0" indent="0">
              <a:buNone/>
            </a:pPr>
            <a:r>
              <a:rPr lang="es-MX" dirty="0"/>
              <a:t> </a:t>
            </a:r>
          </a:p>
          <a:p>
            <a:r>
              <a:rPr lang="es-MX" dirty="0"/>
              <a:t>B. Por su naturaleza:</a:t>
            </a:r>
          </a:p>
          <a:p>
            <a:pPr algn="just"/>
            <a:r>
              <a:rPr lang="es-MX" dirty="0"/>
              <a:t>I. Toda substancia o mezcla de substancias de origen natural o sintético que tenga efecto terapéutico, preventivo o </a:t>
            </a:r>
            <a:r>
              <a:rPr lang="es-MX" dirty="0" err="1"/>
              <a:t>rehabilitatorio</a:t>
            </a:r>
            <a:r>
              <a:rPr lang="es-MX" dirty="0"/>
              <a:t>, que se presente en forma farmacéutica y se identifique como tal por su actividad farmacológica, características físicas, químicas y biológicas, y se encuentre registrado en la Farmacopea de los Estados Unidos Mexicanos para medicamentos alopáticos, </a:t>
            </a:r>
          </a:p>
          <a:p>
            <a:endParaRPr lang="es-MX" dirty="0"/>
          </a:p>
        </p:txBody>
      </p:sp>
      <p:pic>
        <p:nvPicPr>
          <p:cNvPr id="14" name="Imagen 13">
            <a:extLst>
              <a:ext uri="{FF2B5EF4-FFF2-40B4-BE49-F238E27FC236}">
                <a16:creationId xmlns:a16="http://schemas.microsoft.com/office/drawing/2014/main" id="{EA403A20-07CF-45F8-BB4A-AFF98EA2C3E8}"/>
              </a:ext>
            </a:extLst>
          </p:cNvPr>
          <p:cNvPicPr>
            <a:picLocks noChangeAspect="1"/>
          </p:cNvPicPr>
          <p:nvPr/>
        </p:nvPicPr>
        <p:blipFill>
          <a:blip r:embed="rId2"/>
          <a:stretch>
            <a:fillRect/>
          </a:stretch>
        </p:blipFill>
        <p:spPr>
          <a:xfrm>
            <a:off x="5196113" y="1152000"/>
            <a:ext cx="6774857" cy="4749457"/>
          </a:xfrm>
          <a:prstGeom prst="rect">
            <a:avLst/>
          </a:prstGeom>
        </p:spPr>
      </p:pic>
    </p:spTree>
    <p:extLst>
      <p:ext uri="{BB962C8B-B14F-4D97-AF65-F5344CB8AC3E}">
        <p14:creationId xmlns:p14="http://schemas.microsoft.com/office/powerpoint/2010/main" val="3271321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C0EB5-D9D5-4FB8-B589-D671AF49A0C4}"/>
              </a:ext>
            </a:extLst>
          </p:cNvPr>
          <p:cNvSpPr>
            <a:spLocks noGrp="1"/>
          </p:cNvSpPr>
          <p:nvPr>
            <p:ph type="title"/>
          </p:nvPr>
        </p:nvSpPr>
        <p:spPr>
          <a:xfrm>
            <a:off x="432000" y="431999"/>
            <a:ext cx="11340000" cy="903315"/>
          </a:xfrm>
        </p:spPr>
        <p:txBody>
          <a:bodyPr/>
          <a:lstStyle/>
          <a:p>
            <a:r>
              <a:rPr lang="es-MX" dirty="0"/>
              <a:t>SUPLEMENTO PARA ESTABLEGIMIENTOS DEDICADOS A LA VENTA Y SUMINISTRO DE MEDICAMENTO Y DE MÁS INSUMOS PARAL A SALUD</a:t>
            </a:r>
          </a:p>
        </p:txBody>
      </p:sp>
      <p:sp>
        <p:nvSpPr>
          <p:cNvPr id="3" name="Marcador de contenido 2">
            <a:extLst>
              <a:ext uri="{FF2B5EF4-FFF2-40B4-BE49-F238E27FC236}">
                <a16:creationId xmlns:a16="http://schemas.microsoft.com/office/drawing/2014/main" id="{39479205-087B-40E3-8C5D-40D2EABE8068}"/>
              </a:ext>
            </a:extLst>
          </p:cNvPr>
          <p:cNvSpPr>
            <a:spLocks noGrp="1"/>
          </p:cNvSpPr>
          <p:nvPr>
            <p:ph sz="half" idx="1"/>
          </p:nvPr>
        </p:nvSpPr>
        <p:spPr>
          <a:xfrm>
            <a:off x="432000" y="2467428"/>
            <a:ext cx="5472000" cy="3724571"/>
          </a:xfrm>
        </p:spPr>
        <p:txBody>
          <a:bodyPr/>
          <a:lstStyle/>
          <a:p>
            <a:pPr algn="just"/>
            <a:r>
              <a:rPr lang="es-MX" dirty="0">
                <a:latin typeface="Arial" panose="020B0604020202020204" pitchFamily="34" charset="0"/>
              </a:rPr>
              <a:t>Medicamento alopático. Toda sustancia o mezcla de sustancias de origen natural o sintético que tenga efecto terapéutico, preventivo o  </a:t>
            </a:r>
            <a:r>
              <a:rPr lang="es-MX" dirty="0" err="1">
                <a:latin typeface="Arial" panose="020B0604020202020204" pitchFamily="34" charset="0"/>
              </a:rPr>
              <a:t>rehabilitatorio</a:t>
            </a:r>
            <a:r>
              <a:rPr lang="es-MX" dirty="0">
                <a:latin typeface="Arial" panose="020B0604020202020204" pitchFamily="34" charset="0"/>
              </a:rPr>
              <a:t>, que se presente en forma farmacéutica y se identifique como tal por su actividad farmacológica, características físicas, químicas y biológicas, y se encuentre registrado en la Farmacopea de los Estados Unidos Mexicanos para medicamentos alopáticos.</a:t>
            </a:r>
            <a:endParaRPr lang="es-MX" dirty="0"/>
          </a:p>
        </p:txBody>
      </p:sp>
      <p:sp>
        <p:nvSpPr>
          <p:cNvPr id="4" name="Marcador de número de diapositiva 3">
            <a:extLst>
              <a:ext uri="{FF2B5EF4-FFF2-40B4-BE49-F238E27FC236}">
                <a16:creationId xmlns:a16="http://schemas.microsoft.com/office/drawing/2014/main" id="{E36DF610-32B5-40B0-B574-A9520D07E050}"/>
              </a:ext>
            </a:extLst>
          </p:cNvPr>
          <p:cNvSpPr>
            <a:spLocks noGrp="1"/>
          </p:cNvSpPr>
          <p:nvPr>
            <p:ph type="sldNum" sz="quarter" idx="11"/>
          </p:nvPr>
        </p:nvSpPr>
        <p:spPr/>
        <p:txBody>
          <a:bodyPr/>
          <a:lstStyle/>
          <a:p>
            <a:pPr rtl="0"/>
            <a:fld id="{19B51A1E-902D-48AF-9020-955120F399B6}" type="slidenum">
              <a:rPr lang="es-ES" noProof="0" smtClean="0"/>
              <a:pPr rtl="0"/>
              <a:t>47</a:t>
            </a:fld>
            <a:endParaRPr lang="es-ES" noProof="0"/>
          </a:p>
        </p:txBody>
      </p:sp>
      <p:pic>
        <p:nvPicPr>
          <p:cNvPr id="2050" name="Picture 2" descr="Resultado de imagen para feum medicamentos oficinales">
            <a:extLst>
              <a:ext uri="{FF2B5EF4-FFF2-40B4-BE49-F238E27FC236}">
                <a16:creationId xmlns:a16="http://schemas.microsoft.com/office/drawing/2014/main" id="{47CCAD5B-D22C-493A-A30F-2AD141E454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1635" y="1740877"/>
            <a:ext cx="3458936" cy="4257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7213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39BC7-4F0C-4C55-A4F4-5467085F33EF}"/>
              </a:ext>
            </a:extLst>
          </p:cNvPr>
          <p:cNvSpPr>
            <a:spLocks noGrp="1"/>
          </p:cNvSpPr>
          <p:nvPr>
            <p:ph type="title"/>
          </p:nvPr>
        </p:nvSpPr>
        <p:spPr/>
        <p:txBody>
          <a:bodyPr/>
          <a:lstStyle/>
          <a:p>
            <a:r>
              <a:rPr lang="es-MX" dirty="0">
                <a:latin typeface="Arial" panose="020B0604020202020204" pitchFamily="34" charset="0"/>
                <a:ea typeface="Calibri" panose="020F0502020204030204" pitchFamily="34" charset="0"/>
              </a:rPr>
              <a:t>Mexicana NOM-072-SSA1-2012, Etiquetado de medicamentos y de remedios herbolarios.</a:t>
            </a:r>
            <a:endParaRPr lang="es-MX" dirty="0"/>
          </a:p>
        </p:txBody>
      </p:sp>
      <p:sp>
        <p:nvSpPr>
          <p:cNvPr id="3" name="Marcador de contenido 2">
            <a:extLst>
              <a:ext uri="{FF2B5EF4-FFF2-40B4-BE49-F238E27FC236}">
                <a16:creationId xmlns:a16="http://schemas.microsoft.com/office/drawing/2014/main" id="{05F2B185-2988-4766-B8FD-F7A09216953B}"/>
              </a:ext>
            </a:extLst>
          </p:cNvPr>
          <p:cNvSpPr>
            <a:spLocks noGrp="1"/>
          </p:cNvSpPr>
          <p:nvPr>
            <p:ph sz="half" idx="1"/>
          </p:nvPr>
        </p:nvSpPr>
        <p:spPr>
          <a:xfrm>
            <a:off x="6096000" y="2423884"/>
            <a:ext cx="5472000" cy="3289143"/>
          </a:xfrm>
        </p:spPr>
        <p:txBody>
          <a:bodyPr/>
          <a:lstStyle/>
          <a:p>
            <a:pPr algn="just"/>
            <a:r>
              <a:rPr lang="es-MX" dirty="0"/>
              <a:t>4.1.21 Medicamento alopático, a toda sustancia o mezcla de substancias de origen natural o sintético que tenga efecto terapéutico, preventivo o </a:t>
            </a:r>
            <a:r>
              <a:rPr lang="es-MX" dirty="0" err="1"/>
              <a:t>rehabilitatorio</a:t>
            </a:r>
            <a:r>
              <a:rPr lang="es-MX" dirty="0"/>
              <a:t>, que se presente en forma farmacéutica y se identifique como tal por su actividad farmacológica, características físicas, químicas y biológicas, y se encuentre registrado en la Farmacopea de los Estados Unidos Mexicanos para medicamentos alopáticos.</a:t>
            </a:r>
          </a:p>
          <a:p>
            <a:endParaRPr lang="es-MX" dirty="0"/>
          </a:p>
        </p:txBody>
      </p:sp>
      <p:sp>
        <p:nvSpPr>
          <p:cNvPr id="4" name="Marcador de número de diapositiva 3">
            <a:extLst>
              <a:ext uri="{FF2B5EF4-FFF2-40B4-BE49-F238E27FC236}">
                <a16:creationId xmlns:a16="http://schemas.microsoft.com/office/drawing/2014/main" id="{EE828711-5FEA-4DE8-AF1C-4C73EE970EBA}"/>
              </a:ext>
            </a:extLst>
          </p:cNvPr>
          <p:cNvSpPr>
            <a:spLocks noGrp="1"/>
          </p:cNvSpPr>
          <p:nvPr>
            <p:ph type="sldNum" sz="quarter" idx="11"/>
          </p:nvPr>
        </p:nvSpPr>
        <p:spPr/>
        <p:txBody>
          <a:bodyPr/>
          <a:lstStyle/>
          <a:p>
            <a:pPr rtl="0"/>
            <a:fld id="{19B51A1E-902D-48AF-9020-955120F399B6}" type="slidenum">
              <a:rPr lang="es-ES" noProof="0" smtClean="0"/>
              <a:pPr rtl="0"/>
              <a:t>48</a:t>
            </a:fld>
            <a:endParaRPr lang="es-ES" noProof="0"/>
          </a:p>
        </p:txBody>
      </p:sp>
      <p:pic>
        <p:nvPicPr>
          <p:cNvPr id="5" name="Imagen 4">
            <a:extLst>
              <a:ext uri="{FF2B5EF4-FFF2-40B4-BE49-F238E27FC236}">
                <a16:creationId xmlns:a16="http://schemas.microsoft.com/office/drawing/2014/main" id="{B08EC8C3-7F52-41AE-B24B-0E9F570C0049}"/>
              </a:ext>
            </a:extLst>
          </p:cNvPr>
          <p:cNvPicPr>
            <a:picLocks noChangeAspect="1"/>
          </p:cNvPicPr>
          <p:nvPr/>
        </p:nvPicPr>
        <p:blipFill>
          <a:blip r:embed="rId2"/>
          <a:stretch>
            <a:fillRect/>
          </a:stretch>
        </p:blipFill>
        <p:spPr>
          <a:xfrm>
            <a:off x="277313" y="2445317"/>
            <a:ext cx="5435759" cy="1967366"/>
          </a:xfrm>
          <a:prstGeom prst="rect">
            <a:avLst/>
          </a:prstGeom>
        </p:spPr>
      </p:pic>
    </p:spTree>
    <p:extLst>
      <p:ext uri="{BB962C8B-B14F-4D97-AF65-F5344CB8AC3E}">
        <p14:creationId xmlns:p14="http://schemas.microsoft.com/office/powerpoint/2010/main" val="3241905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2F63784-4F1D-4500-B687-2D435C6D2625}"/>
              </a:ext>
            </a:extLst>
          </p:cNvPr>
          <p:cNvSpPr>
            <a:spLocks noGrp="1"/>
          </p:cNvSpPr>
          <p:nvPr>
            <p:ph type="sldNum" sz="quarter" idx="11"/>
          </p:nvPr>
        </p:nvSpPr>
        <p:spPr/>
        <p:txBody>
          <a:bodyPr/>
          <a:lstStyle/>
          <a:p>
            <a:pPr rtl="0"/>
            <a:fld id="{19B51A1E-902D-48AF-9020-955120F399B6}" type="slidenum">
              <a:rPr lang="es-ES" noProof="0" smtClean="0"/>
              <a:pPr rtl="0"/>
              <a:t>49</a:t>
            </a:fld>
            <a:endParaRPr lang="es-ES" noProof="0"/>
          </a:p>
        </p:txBody>
      </p:sp>
      <p:graphicFrame>
        <p:nvGraphicFramePr>
          <p:cNvPr id="6" name="Diagrama 5">
            <a:extLst>
              <a:ext uri="{FF2B5EF4-FFF2-40B4-BE49-F238E27FC236}">
                <a16:creationId xmlns:a16="http://schemas.microsoft.com/office/drawing/2014/main" id="{11AF03D1-4009-4EC8-A205-D4AEE9836DC7}"/>
              </a:ext>
            </a:extLst>
          </p:cNvPr>
          <p:cNvGraphicFramePr/>
          <p:nvPr>
            <p:extLst>
              <p:ext uri="{D42A27DB-BD31-4B8C-83A1-F6EECF244321}">
                <p14:modId xmlns:p14="http://schemas.microsoft.com/office/powerpoint/2010/main" val="982960459"/>
              </p:ext>
            </p:extLst>
          </p:nvPr>
        </p:nvGraphicFramePr>
        <p:xfrm>
          <a:off x="371060" y="177155"/>
          <a:ext cx="11038371" cy="6183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5843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81108-664B-4EA0-9E26-9F88EDC660F0}"/>
              </a:ext>
            </a:extLst>
          </p:cNvPr>
          <p:cNvSpPr>
            <a:spLocks noGrp="1"/>
          </p:cNvSpPr>
          <p:nvPr>
            <p:ph type="title"/>
          </p:nvPr>
        </p:nvSpPr>
        <p:spPr/>
        <p:txBody>
          <a:bodyPr/>
          <a:lstStyle/>
          <a:p>
            <a:r>
              <a:rPr lang="es-MX" dirty="0"/>
              <a:t>HOMEOPÁTICOS</a:t>
            </a:r>
          </a:p>
        </p:txBody>
      </p:sp>
      <p:sp>
        <p:nvSpPr>
          <p:cNvPr id="3" name="Marcador de contenido 2">
            <a:extLst>
              <a:ext uri="{FF2B5EF4-FFF2-40B4-BE49-F238E27FC236}">
                <a16:creationId xmlns:a16="http://schemas.microsoft.com/office/drawing/2014/main" id="{D5B1B010-533C-4037-9764-F1C936A49C35}"/>
              </a:ext>
            </a:extLst>
          </p:cNvPr>
          <p:cNvSpPr>
            <a:spLocks noGrp="1"/>
          </p:cNvSpPr>
          <p:nvPr>
            <p:ph sz="half" idx="1"/>
          </p:nvPr>
        </p:nvSpPr>
        <p:spPr>
          <a:xfrm>
            <a:off x="6300000" y="1356185"/>
            <a:ext cx="5472000" cy="5040000"/>
          </a:xfrm>
        </p:spPr>
        <p:txBody>
          <a:bodyPr/>
          <a:lstStyle/>
          <a:p>
            <a:r>
              <a:rPr lang="es-MX" sz="2000" dirty="0"/>
              <a:t>Artículo 224.- Los medicamentos se clasifican:</a:t>
            </a:r>
          </a:p>
          <a:p>
            <a:r>
              <a:rPr lang="es-MX" sz="2000" dirty="0"/>
              <a:t>B. Por su naturaleza:</a:t>
            </a:r>
          </a:p>
          <a:p>
            <a:pPr algn="just"/>
            <a:r>
              <a:rPr lang="es-MX" sz="2000" dirty="0"/>
              <a:t>II. Homeopáticos: Toda sustancia o mezcla de sustancias de origen natural o sintético que tenga efecto terapéutico, preventivo o </a:t>
            </a:r>
            <a:r>
              <a:rPr lang="es-MX" sz="2000" dirty="0" err="1"/>
              <a:t>rehabilitatorio</a:t>
            </a:r>
            <a:r>
              <a:rPr lang="es-MX" sz="2000" dirty="0"/>
              <a:t> y que sea elaborado de acuerdo con los procedimientos de fabricación descritos en la Farmacopea Homeopática de los Estados Unidos Mexicanos, en las de otros países u otras fuentes de información científica nacional e internacional, y</a:t>
            </a:r>
          </a:p>
          <a:p>
            <a:endParaRPr lang="es-MX" sz="2000" dirty="0"/>
          </a:p>
        </p:txBody>
      </p:sp>
      <p:sp>
        <p:nvSpPr>
          <p:cNvPr id="4" name="Marcador de número de diapositiva 3">
            <a:extLst>
              <a:ext uri="{FF2B5EF4-FFF2-40B4-BE49-F238E27FC236}">
                <a16:creationId xmlns:a16="http://schemas.microsoft.com/office/drawing/2014/main" id="{9C83701D-473C-403B-A9E7-C5AB375160F9}"/>
              </a:ext>
            </a:extLst>
          </p:cNvPr>
          <p:cNvSpPr>
            <a:spLocks noGrp="1"/>
          </p:cNvSpPr>
          <p:nvPr>
            <p:ph type="sldNum" sz="quarter" idx="11"/>
          </p:nvPr>
        </p:nvSpPr>
        <p:spPr/>
        <p:txBody>
          <a:bodyPr/>
          <a:lstStyle/>
          <a:p>
            <a:pPr rtl="0"/>
            <a:fld id="{19B51A1E-902D-48AF-9020-955120F399B6}" type="slidenum">
              <a:rPr lang="es-ES" noProof="0" smtClean="0"/>
              <a:pPr rtl="0"/>
              <a:t>50</a:t>
            </a:fld>
            <a:endParaRPr lang="es-ES" noProof="0"/>
          </a:p>
        </p:txBody>
      </p:sp>
      <p:pic>
        <p:nvPicPr>
          <p:cNvPr id="5" name="Imagen 4">
            <a:extLst>
              <a:ext uri="{FF2B5EF4-FFF2-40B4-BE49-F238E27FC236}">
                <a16:creationId xmlns:a16="http://schemas.microsoft.com/office/drawing/2014/main" id="{A502DE74-1EA5-481E-BA7F-69A5840A72D0}"/>
              </a:ext>
            </a:extLst>
          </p:cNvPr>
          <p:cNvPicPr>
            <a:picLocks noChangeAspect="1"/>
          </p:cNvPicPr>
          <p:nvPr/>
        </p:nvPicPr>
        <p:blipFill>
          <a:blip r:embed="rId2"/>
          <a:stretch>
            <a:fillRect/>
          </a:stretch>
        </p:blipFill>
        <p:spPr>
          <a:xfrm>
            <a:off x="232229" y="1356185"/>
            <a:ext cx="5863771" cy="3298371"/>
          </a:xfrm>
          <a:prstGeom prst="rect">
            <a:avLst/>
          </a:prstGeom>
        </p:spPr>
      </p:pic>
    </p:spTree>
    <p:extLst>
      <p:ext uri="{BB962C8B-B14F-4D97-AF65-F5344CB8AC3E}">
        <p14:creationId xmlns:p14="http://schemas.microsoft.com/office/powerpoint/2010/main" val="1117336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7909B-C560-465A-A4B5-520D2E09C47F}"/>
              </a:ext>
            </a:extLst>
          </p:cNvPr>
          <p:cNvSpPr>
            <a:spLocks noGrp="1"/>
          </p:cNvSpPr>
          <p:nvPr>
            <p:ph type="title"/>
          </p:nvPr>
        </p:nvSpPr>
        <p:spPr/>
        <p:txBody>
          <a:bodyPr/>
          <a:lstStyle/>
          <a:p>
            <a:r>
              <a:rPr lang="es-MX" dirty="0"/>
              <a:t>Herbolarios</a:t>
            </a:r>
            <a:br>
              <a:rPr lang="es-MX" dirty="0"/>
            </a:br>
            <a:endParaRPr lang="es-MX" dirty="0"/>
          </a:p>
        </p:txBody>
      </p:sp>
      <p:sp>
        <p:nvSpPr>
          <p:cNvPr id="3" name="Marcador de contenido 2">
            <a:extLst>
              <a:ext uri="{FF2B5EF4-FFF2-40B4-BE49-F238E27FC236}">
                <a16:creationId xmlns:a16="http://schemas.microsoft.com/office/drawing/2014/main" id="{F1443DB3-1941-447B-8DD2-94E3CD5565E5}"/>
              </a:ext>
            </a:extLst>
          </p:cNvPr>
          <p:cNvSpPr>
            <a:spLocks noGrp="1"/>
          </p:cNvSpPr>
          <p:nvPr>
            <p:ph sz="half" idx="1"/>
          </p:nvPr>
        </p:nvSpPr>
        <p:spPr/>
        <p:txBody>
          <a:bodyPr/>
          <a:lstStyle/>
          <a:p>
            <a:r>
              <a:rPr lang="es-MX" sz="2000" dirty="0"/>
              <a:t>Artículo 224.- Los medicamentos se clasifican:</a:t>
            </a:r>
          </a:p>
          <a:p>
            <a:r>
              <a:rPr lang="es-MX" sz="2000" dirty="0"/>
              <a:t>B. Por su naturaleza:</a:t>
            </a:r>
          </a:p>
          <a:p>
            <a:pPr algn="just"/>
            <a:r>
              <a:rPr lang="es-MX" sz="2000" dirty="0"/>
              <a:t>III. Herbolarios: Los productos elaborados con material vegetal o algún derivado de éste, cuyo ingrediente principal es la parte aérea o subterránea de una planta o extractos y tinturas, así como jugos, resinas, aceites grasos y esenciales, presentados en forma farmacéutica, cuya eficacia terapéutica y seguridad ha sido confirmada científicamente en la literatura nacional o internacional.</a:t>
            </a:r>
          </a:p>
          <a:p>
            <a:endParaRPr lang="es-MX" sz="2000" dirty="0"/>
          </a:p>
        </p:txBody>
      </p:sp>
      <p:sp>
        <p:nvSpPr>
          <p:cNvPr id="4" name="Marcador de número de diapositiva 3">
            <a:extLst>
              <a:ext uri="{FF2B5EF4-FFF2-40B4-BE49-F238E27FC236}">
                <a16:creationId xmlns:a16="http://schemas.microsoft.com/office/drawing/2014/main" id="{C09FF169-D269-415F-BC68-E6F570D3FD7E}"/>
              </a:ext>
            </a:extLst>
          </p:cNvPr>
          <p:cNvSpPr>
            <a:spLocks noGrp="1"/>
          </p:cNvSpPr>
          <p:nvPr>
            <p:ph type="sldNum" sz="quarter" idx="11"/>
          </p:nvPr>
        </p:nvSpPr>
        <p:spPr/>
        <p:txBody>
          <a:bodyPr/>
          <a:lstStyle/>
          <a:p>
            <a:pPr rtl="0"/>
            <a:fld id="{19B51A1E-902D-48AF-9020-955120F399B6}" type="slidenum">
              <a:rPr lang="es-ES" noProof="0" smtClean="0"/>
              <a:pPr rtl="0"/>
              <a:t>51</a:t>
            </a:fld>
            <a:endParaRPr lang="es-ES" noProof="0"/>
          </a:p>
        </p:txBody>
      </p:sp>
      <p:pic>
        <p:nvPicPr>
          <p:cNvPr id="6" name="Imagen 5">
            <a:extLst>
              <a:ext uri="{FF2B5EF4-FFF2-40B4-BE49-F238E27FC236}">
                <a16:creationId xmlns:a16="http://schemas.microsoft.com/office/drawing/2014/main" id="{29957A69-425A-488A-B6E1-D5FF7A6D9ED8}"/>
              </a:ext>
            </a:extLst>
          </p:cNvPr>
          <p:cNvPicPr>
            <a:picLocks noChangeAspect="1"/>
          </p:cNvPicPr>
          <p:nvPr/>
        </p:nvPicPr>
        <p:blipFill>
          <a:blip r:embed="rId2"/>
          <a:stretch>
            <a:fillRect/>
          </a:stretch>
        </p:blipFill>
        <p:spPr>
          <a:xfrm>
            <a:off x="6288002" y="1351642"/>
            <a:ext cx="6096000" cy="3429000"/>
          </a:xfrm>
          <a:prstGeom prst="rect">
            <a:avLst/>
          </a:prstGeom>
        </p:spPr>
      </p:pic>
    </p:spTree>
    <p:extLst>
      <p:ext uri="{BB962C8B-B14F-4D97-AF65-F5344CB8AC3E}">
        <p14:creationId xmlns:p14="http://schemas.microsoft.com/office/powerpoint/2010/main" val="36875029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FEDED4-8BF6-4F06-B41B-D85A87B1A8B3}"/>
              </a:ext>
            </a:extLst>
          </p:cNvPr>
          <p:cNvSpPr>
            <a:spLocks noGrp="1"/>
          </p:cNvSpPr>
          <p:nvPr>
            <p:ph type="title"/>
          </p:nvPr>
        </p:nvSpPr>
        <p:spPr/>
        <p:txBody>
          <a:bodyPr/>
          <a:lstStyle/>
          <a:p>
            <a:r>
              <a:rPr lang="es-MX" dirty="0"/>
              <a:t>HUÉRFANOS</a:t>
            </a:r>
          </a:p>
        </p:txBody>
      </p:sp>
      <p:sp>
        <p:nvSpPr>
          <p:cNvPr id="3" name="Marcador de contenido 2">
            <a:extLst>
              <a:ext uri="{FF2B5EF4-FFF2-40B4-BE49-F238E27FC236}">
                <a16:creationId xmlns:a16="http://schemas.microsoft.com/office/drawing/2014/main" id="{4F56AD79-2912-4F13-8D80-31E043B25E1A}"/>
              </a:ext>
            </a:extLst>
          </p:cNvPr>
          <p:cNvSpPr>
            <a:spLocks noGrp="1"/>
          </p:cNvSpPr>
          <p:nvPr>
            <p:ph sz="half" idx="1"/>
          </p:nvPr>
        </p:nvSpPr>
        <p:spPr>
          <a:xfrm>
            <a:off x="432000" y="2528888"/>
            <a:ext cx="5472000" cy="3663112"/>
          </a:xfrm>
        </p:spPr>
        <p:txBody>
          <a:bodyPr/>
          <a:lstStyle/>
          <a:p>
            <a:r>
              <a:rPr lang="es-MX" dirty="0"/>
              <a:t>Artículo 224 Bis.- Medicamentos huérfanos: A los medicamentos que estén destinados a la prevención, diagnóstico o tratamiento de enfermedades raras, las cuales tienen una prevalencia de no más de 5 personas por cada 10, 000 habitantes.</a:t>
            </a:r>
          </a:p>
          <a:p>
            <a:endParaRPr lang="es-MX" dirty="0"/>
          </a:p>
        </p:txBody>
      </p:sp>
      <p:sp>
        <p:nvSpPr>
          <p:cNvPr id="4" name="Marcador de número de diapositiva 3">
            <a:extLst>
              <a:ext uri="{FF2B5EF4-FFF2-40B4-BE49-F238E27FC236}">
                <a16:creationId xmlns:a16="http://schemas.microsoft.com/office/drawing/2014/main" id="{1E33AA3A-569D-49C3-AC3C-B82DB67F4B02}"/>
              </a:ext>
            </a:extLst>
          </p:cNvPr>
          <p:cNvSpPr>
            <a:spLocks noGrp="1"/>
          </p:cNvSpPr>
          <p:nvPr>
            <p:ph type="sldNum" sz="quarter" idx="11"/>
          </p:nvPr>
        </p:nvSpPr>
        <p:spPr/>
        <p:txBody>
          <a:bodyPr/>
          <a:lstStyle/>
          <a:p>
            <a:pPr rtl="0"/>
            <a:fld id="{19B51A1E-902D-48AF-9020-955120F399B6}" type="slidenum">
              <a:rPr lang="es-ES" noProof="0" smtClean="0"/>
              <a:pPr rtl="0"/>
              <a:t>52</a:t>
            </a:fld>
            <a:endParaRPr lang="es-ES" noProof="0"/>
          </a:p>
        </p:txBody>
      </p:sp>
      <p:pic>
        <p:nvPicPr>
          <p:cNvPr id="5" name="Imagen 4">
            <a:extLst>
              <a:ext uri="{FF2B5EF4-FFF2-40B4-BE49-F238E27FC236}">
                <a16:creationId xmlns:a16="http://schemas.microsoft.com/office/drawing/2014/main" id="{D75A2993-A14E-4B68-85ED-B0A5CA48DA52}"/>
              </a:ext>
            </a:extLst>
          </p:cNvPr>
          <p:cNvPicPr>
            <a:picLocks noChangeAspect="1"/>
          </p:cNvPicPr>
          <p:nvPr/>
        </p:nvPicPr>
        <p:blipFill>
          <a:blip r:embed="rId2"/>
          <a:stretch>
            <a:fillRect/>
          </a:stretch>
        </p:blipFill>
        <p:spPr>
          <a:xfrm>
            <a:off x="6526455" y="864000"/>
            <a:ext cx="4586771" cy="4637314"/>
          </a:xfrm>
          <a:prstGeom prst="rect">
            <a:avLst/>
          </a:prstGeom>
        </p:spPr>
      </p:pic>
    </p:spTree>
    <p:extLst>
      <p:ext uri="{BB962C8B-B14F-4D97-AF65-F5344CB8AC3E}">
        <p14:creationId xmlns:p14="http://schemas.microsoft.com/office/powerpoint/2010/main" val="3126232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501ED888-4067-4A80-883E-0CB9FF732DAF}"/>
              </a:ext>
            </a:extLst>
          </p:cNvPr>
          <p:cNvSpPr>
            <a:spLocks noGrp="1"/>
          </p:cNvSpPr>
          <p:nvPr>
            <p:ph type="sldNum" sz="quarter" idx="4294967295"/>
          </p:nvPr>
        </p:nvSpPr>
        <p:spPr>
          <a:xfrm>
            <a:off x="11655425" y="6213475"/>
            <a:ext cx="536575" cy="365125"/>
          </a:xfrm>
        </p:spPr>
        <p:txBody>
          <a:bodyPr/>
          <a:lstStyle/>
          <a:p>
            <a:pPr rtl="0"/>
            <a:fld id="{19B51A1E-902D-48AF-9020-955120F399B6}" type="slidenum">
              <a:rPr lang="es-ES" noProof="0" smtClean="0"/>
              <a:pPr rtl="0"/>
              <a:t>53</a:t>
            </a:fld>
            <a:endParaRPr lang="es-ES" noProof="0"/>
          </a:p>
        </p:txBody>
      </p:sp>
      <p:pic>
        <p:nvPicPr>
          <p:cNvPr id="1026" name="Picture 2" descr="Resultado de imagen para psicotropicos">
            <a:extLst>
              <a:ext uri="{FF2B5EF4-FFF2-40B4-BE49-F238E27FC236}">
                <a16:creationId xmlns:a16="http://schemas.microsoft.com/office/drawing/2014/main" id="{CB34C9C0-E20D-469B-A4B6-A8C31C178C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659" y="0"/>
            <a:ext cx="922334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6">
            <a:extLst>
              <a:ext uri="{FF2B5EF4-FFF2-40B4-BE49-F238E27FC236}">
                <a16:creationId xmlns:a16="http://schemas.microsoft.com/office/drawing/2014/main" id="{7B3007C2-DCF1-4482-A9F5-12E4BC88B0F5}"/>
              </a:ext>
            </a:extLst>
          </p:cNvPr>
          <p:cNvSpPr>
            <a:spLocks noGrp="1"/>
          </p:cNvSpPr>
          <p:nvPr>
            <p:ph type="ctrTitle"/>
          </p:nvPr>
        </p:nvSpPr>
        <p:spPr>
          <a:xfrm>
            <a:off x="152887" y="3429000"/>
            <a:ext cx="5631543" cy="3149601"/>
          </a:xfrm>
        </p:spPr>
        <p:txBody>
          <a:bodyPr/>
          <a:lstStyle/>
          <a:p>
            <a:pPr algn="just"/>
            <a:r>
              <a:rPr lang="es-MX" dirty="0"/>
              <a:t>MEDICAMENTOS PSICOTRÓPICOS</a:t>
            </a:r>
          </a:p>
        </p:txBody>
      </p:sp>
    </p:spTree>
    <p:extLst>
      <p:ext uri="{BB962C8B-B14F-4D97-AF65-F5344CB8AC3E}">
        <p14:creationId xmlns:p14="http://schemas.microsoft.com/office/powerpoint/2010/main" val="2561654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7909B-C560-465A-A4B5-520D2E09C47F}"/>
              </a:ext>
            </a:extLst>
          </p:cNvPr>
          <p:cNvSpPr>
            <a:spLocks noGrp="1"/>
          </p:cNvSpPr>
          <p:nvPr>
            <p:ph type="title"/>
          </p:nvPr>
        </p:nvSpPr>
        <p:spPr>
          <a:xfrm>
            <a:off x="432000" y="432000"/>
            <a:ext cx="11340000" cy="919642"/>
          </a:xfrm>
        </p:spPr>
        <p:txBody>
          <a:bodyPr/>
          <a:lstStyle/>
          <a:p>
            <a:r>
              <a:rPr lang="es-MX" dirty="0"/>
              <a:t>LEYES Y REGLAMENTOS QUE LOS REGULAN</a:t>
            </a:r>
          </a:p>
        </p:txBody>
      </p:sp>
      <p:sp>
        <p:nvSpPr>
          <p:cNvPr id="3" name="Marcador de contenido 2">
            <a:extLst>
              <a:ext uri="{FF2B5EF4-FFF2-40B4-BE49-F238E27FC236}">
                <a16:creationId xmlns:a16="http://schemas.microsoft.com/office/drawing/2014/main" id="{F1443DB3-1941-447B-8DD2-94E3CD5565E5}"/>
              </a:ext>
            </a:extLst>
          </p:cNvPr>
          <p:cNvSpPr>
            <a:spLocks noGrp="1"/>
          </p:cNvSpPr>
          <p:nvPr>
            <p:ph sz="half" idx="1"/>
          </p:nvPr>
        </p:nvSpPr>
        <p:spPr>
          <a:xfrm>
            <a:off x="432000" y="2148114"/>
            <a:ext cx="5472000" cy="4043886"/>
          </a:xfrm>
        </p:spPr>
        <p:txBody>
          <a:bodyPr/>
          <a:lstStyle/>
          <a:p>
            <a:pPr algn="just"/>
            <a:r>
              <a:rPr lang="es-MX" sz="2000" dirty="0">
                <a:latin typeface="Arial" panose="020B0604020202020204" pitchFamily="34" charset="0"/>
              </a:rPr>
              <a:t>En México los psicotrópicos y estupefacientes se encuentran regulados a través de la </a:t>
            </a:r>
            <a:r>
              <a:rPr lang="es-MX" sz="2000" dirty="0">
                <a:latin typeface="Arial" panose="020B0604020202020204" pitchFamily="34" charset="0"/>
                <a:hlinkClick r:id="rId3"/>
              </a:rPr>
              <a:t>Ley General de Salud</a:t>
            </a:r>
            <a:r>
              <a:rPr lang="es-MX" sz="2000" dirty="0">
                <a:latin typeface="Arial" panose="020B0604020202020204" pitchFamily="34" charset="0"/>
              </a:rPr>
              <a:t>, que es la encargada de proteger a la población contra el abuso y desvío de éstos, así como de sustancias químicas que representan un grave problema para la salud en el mundo.</a:t>
            </a:r>
            <a:endParaRPr lang="es-MX" sz="2000" dirty="0"/>
          </a:p>
        </p:txBody>
      </p:sp>
      <p:sp>
        <p:nvSpPr>
          <p:cNvPr id="4" name="Marcador de número de diapositiva 3">
            <a:extLst>
              <a:ext uri="{FF2B5EF4-FFF2-40B4-BE49-F238E27FC236}">
                <a16:creationId xmlns:a16="http://schemas.microsoft.com/office/drawing/2014/main" id="{C09FF169-D269-415F-BC68-E6F570D3FD7E}"/>
              </a:ext>
            </a:extLst>
          </p:cNvPr>
          <p:cNvSpPr>
            <a:spLocks noGrp="1"/>
          </p:cNvSpPr>
          <p:nvPr>
            <p:ph type="sldNum" sz="quarter" idx="11"/>
          </p:nvPr>
        </p:nvSpPr>
        <p:spPr/>
        <p:txBody>
          <a:bodyPr/>
          <a:lstStyle/>
          <a:p>
            <a:pPr rtl="0"/>
            <a:fld id="{19B51A1E-902D-48AF-9020-955120F399B6}" type="slidenum">
              <a:rPr lang="es-ES" noProof="0" smtClean="0"/>
              <a:pPr rtl="0"/>
              <a:t>54</a:t>
            </a:fld>
            <a:endParaRPr lang="es-ES" noProof="0"/>
          </a:p>
        </p:txBody>
      </p:sp>
      <p:pic>
        <p:nvPicPr>
          <p:cNvPr id="5" name="Imagen 4">
            <a:extLst>
              <a:ext uri="{FF2B5EF4-FFF2-40B4-BE49-F238E27FC236}">
                <a16:creationId xmlns:a16="http://schemas.microsoft.com/office/drawing/2014/main" id="{917CDC39-9215-4684-8BC4-4D28BCF35439}"/>
              </a:ext>
            </a:extLst>
          </p:cNvPr>
          <p:cNvPicPr>
            <a:picLocks noChangeAspect="1"/>
          </p:cNvPicPr>
          <p:nvPr/>
        </p:nvPicPr>
        <p:blipFill>
          <a:blip r:embed="rId4"/>
          <a:stretch>
            <a:fillRect/>
          </a:stretch>
        </p:blipFill>
        <p:spPr>
          <a:xfrm>
            <a:off x="6577012" y="1595437"/>
            <a:ext cx="4562475" cy="3667125"/>
          </a:xfrm>
          <a:prstGeom prst="rect">
            <a:avLst/>
          </a:prstGeom>
        </p:spPr>
      </p:pic>
    </p:spTree>
    <p:extLst>
      <p:ext uri="{BB962C8B-B14F-4D97-AF65-F5344CB8AC3E}">
        <p14:creationId xmlns:p14="http://schemas.microsoft.com/office/powerpoint/2010/main" val="2301272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0A66F7-AD18-4B8B-AE77-D79A55BEE0CE}"/>
              </a:ext>
            </a:extLst>
          </p:cNvPr>
          <p:cNvSpPr>
            <a:spLocks noGrp="1"/>
          </p:cNvSpPr>
          <p:nvPr>
            <p:ph type="title"/>
          </p:nvPr>
        </p:nvSpPr>
        <p:spPr/>
        <p:txBody>
          <a:bodyPr/>
          <a:lstStyle/>
          <a:p>
            <a:r>
              <a:rPr lang="es-MX" dirty="0"/>
              <a:t>DEFINICIÓN </a:t>
            </a:r>
          </a:p>
        </p:txBody>
      </p:sp>
      <p:pic>
        <p:nvPicPr>
          <p:cNvPr id="6" name="Marcador de contenido 5">
            <a:extLst>
              <a:ext uri="{FF2B5EF4-FFF2-40B4-BE49-F238E27FC236}">
                <a16:creationId xmlns:a16="http://schemas.microsoft.com/office/drawing/2014/main" id="{2F4CC737-7EA5-47A2-AC8C-A09B99CCF1C0}"/>
              </a:ext>
            </a:extLst>
          </p:cNvPr>
          <p:cNvPicPr>
            <a:picLocks noGrp="1" noChangeAspect="1"/>
          </p:cNvPicPr>
          <p:nvPr>
            <p:ph sz="half" idx="1"/>
          </p:nvPr>
        </p:nvPicPr>
        <p:blipFill>
          <a:blip r:embed="rId3"/>
          <a:stretch>
            <a:fillRect/>
          </a:stretch>
        </p:blipFill>
        <p:spPr>
          <a:xfrm>
            <a:off x="432000" y="1504950"/>
            <a:ext cx="5485230" cy="3848100"/>
          </a:xfrm>
          <a:prstGeom prst="rect">
            <a:avLst/>
          </a:prstGeom>
        </p:spPr>
      </p:pic>
      <p:sp>
        <p:nvSpPr>
          <p:cNvPr id="4" name="Marcador de número de diapositiva 3">
            <a:extLst>
              <a:ext uri="{FF2B5EF4-FFF2-40B4-BE49-F238E27FC236}">
                <a16:creationId xmlns:a16="http://schemas.microsoft.com/office/drawing/2014/main" id="{37410F95-A0D2-49FD-B658-69DE8A73FEEC}"/>
              </a:ext>
            </a:extLst>
          </p:cNvPr>
          <p:cNvSpPr>
            <a:spLocks noGrp="1"/>
          </p:cNvSpPr>
          <p:nvPr>
            <p:ph type="sldNum" sz="quarter" idx="11"/>
          </p:nvPr>
        </p:nvSpPr>
        <p:spPr/>
        <p:txBody>
          <a:bodyPr/>
          <a:lstStyle/>
          <a:p>
            <a:pPr rtl="0"/>
            <a:fld id="{19B51A1E-902D-48AF-9020-955120F399B6}" type="slidenum">
              <a:rPr lang="es-ES" noProof="0" smtClean="0"/>
              <a:pPr rtl="0"/>
              <a:t>55</a:t>
            </a:fld>
            <a:endParaRPr lang="es-ES" noProof="0"/>
          </a:p>
        </p:txBody>
      </p:sp>
      <p:sp>
        <p:nvSpPr>
          <p:cNvPr id="5" name="Marcador de texto 4">
            <a:extLst>
              <a:ext uri="{FF2B5EF4-FFF2-40B4-BE49-F238E27FC236}">
                <a16:creationId xmlns:a16="http://schemas.microsoft.com/office/drawing/2014/main" id="{F29C402B-B1D8-4BCA-9DDD-392BD6D6B163}"/>
              </a:ext>
            </a:extLst>
          </p:cNvPr>
          <p:cNvSpPr>
            <a:spLocks noGrp="1"/>
          </p:cNvSpPr>
          <p:nvPr>
            <p:ph type="body" sz="quarter" idx="12"/>
          </p:nvPr>
        </p:nvSpPr>
        <p:spPr>
          <a:xfrm>
            <a:off x="6205949" y="1174898"/>
            <a:ext cx="5472113" cy="5038725"/>
          </a:xfrm>
        </p:spPr>
        <p:txBody>
          <a:bodyPr/>
          <a:lstStyle/>
          <a:p>
            <a:pPr algn="just"/>
            <a:r>
              <a:rPr lang="es-MX" dirty="0">
                <a:latin typeface="ArialMT"/>
              </a:rPr>
              <a:t>Se entiende como psicotrópico a todas las sustancias que tienen efectos sobre el sistema nervioso central modificando las funciones mentales y/o emocionales del individuo, que se manifiestan como cambios en el comportamiento. (2do suplemento de la farmacopea, 10° edición).</a:t>
            </a:r>
          </a:p>
          <a:p>
            <a:pPr algn="just"/>
            <a:endParaRPr lang="es-MX" dirty="0">
              <a:latin typeface="ArialMT"/>
            </a:endParaRPr>
          </a:p>
          <a:p>
            <a:pPr algn="ctr"/>
            <a:r>
              <a:rPr lang="es-MX" b="1" dirty="0">
                <a:latin typeface="ArialMT"/>
              </a:rPr>
              <a:t>CLASIFICACIÓN DE ESTUPEFACIENTES, PSICOTRÓPICOS Y SUSTANCIAS QUÍMICAS</a:t>
            </a:r>
          </a:p>
          <a:p>
            <a:r>
              <a:rPr lang="es-MX" dirty="0">
                <a:latin typeface="ArialMT"/>
              </a:rPr>
              <a:t>Se tiene una clasificación para la venta de medicamentos controlados. </a:t>
            </a:r>
          </a:p>
          <a:p>
            <a:r>
              <a:rPr lang="es-MX" dirty="0">
                <a:latin typeface="ArialMT"/>
              </a:rPr>
              <a:t>Según el Art. 245 de LGS se dividen en:</a:t>
            </a:r>
          </a:p>
          <a:p>
            <a:r>
              <a:rPr lang="es-MX" dirty="0">
                <a:latin typeface="ArialMT"/>
              </a:rPr>
              <a:t>• Grupo I: Estupefacientes</a:t>
            </a:r>
          </a:p>
          <a:p>
            <a:r>
              <a:rPr lang="es-MX" dirty="0">
                <a:latin typeface="ArialMT"/>
              </a:rPr>
              <a:t>• Grupo II: Psicotrópicos</a:t>
            </a:r>
          </a:p>
          <a:p>
            <a:r>
              <a:rPr lang="es-MX" dirty="0">
                <a:latin typeface="ArialMT"/>
              </a:rPr>
              <a:t>• Grupo III: Psicotrópicos</a:t>
            </a:r>
          </a:p>
        </p:txBody>
      </p:sp>
    </p:spTree>
    <p:extLst>
      <p:ext uri="{BB962C8B-B14F-4D97-AF65-F5344CB8AC3E}">
        <p14:creationId xmlns:p14="http://schemas.microsoft.com/office/powerpoint/2010/main" val="2843072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964E65-2286-4067-9998-A058154B639C}"/>
              </a:ext>
            </a:extLst>
          </p:cNvPr>
          <p:cNvSpPr>
            <a:spLocks noGrp="1"/>
          </p:cNvSpPr>
          <p:nvPr>
            <p:ph type="title"/>
          </p:nvPr>
        </p:nvSpPr>
        <p:spPr/>
        <p:txBody>
          <a:bodyPr/>
          <a:lstStyle/>
          <a:p>
            <a:r>
              <a:rPr lang="es-MX" b="1" dirty="0">
                <a:latin typeface="Arial" panose="020B0604020202020204" pitchFamily="34" charset="0"/>
              </a:rPr>
              <a:t>CLASIFICACIÓN DE SUSTANCIAS PSICOTRÓPICAS</a:t>
            </a:r>
            <a:endParaRPr lang="es-MX" dirty="0"/>
          </a:p>
        </p:txBody>
      </p:sp>
      <p:sp>
        <p:nvSpPr>
          <p:cNvPr id="3" name="Marcador de contenido 2">
            <a:extLst>
              <a:ext uri="{FF2B5EF4-FFF2-40B4-BE49-F238E27FC236}">
                <a16:creationId xmlns:a16="http://schemas.microsoft.com/office/drawing/2014/main" id="{4EE90515-C602-4CDA-BE88-4E973210A8FD}"/>
              </a:ext>
            </a:extLst>
          </p:cNvPr>
          <p:cNvSpPr>
            <a:spLocks noGrp="1"/>
          </p:cNvSpPr>
          <p:nvPr>
            <p:ph sz="half" idx="1"/>
          </p:nvPr>
        </p:nvSpPr>
        <p:spPr/>
        <p:txBody>
          <a:bodyPr/>
          <a:lstStyle/>
          <a:p>
            <a:pPr algn="just"/>
            <a:r>
              <a:rPr lang="es-MX" dirty="0">
                <a:latin typeface="ArialMT"/>
              </a:rPr>
              <a:t>Las sustancias psicotrópicas se clasifican en cinco grupos:</a:t>
            </a:r>
          </a:p>
          <a:p>
            <a:pPr algn="just"/>
            <a:r>
              <a:rPr lang="es-MX" dirty="0">
                <a:latin typeface="ArialMT"/>
              </a:rPr>
              <a:t>I. Las que tienen valor terapéutico escaso o nulo y que, por ser susceptibles de uso indebido o abuso, constituyen un problema especialmente grave para la salud pública.</a:t>
            </a:r>
          </a:p>
          <a:p>
            <a:pPr algn="just"/>
            <a:r>
              <a:rPr lang="es-MX" dirty="0">
                <a:latin typeface="ArialMT"/>
              </a:rPr>
              <a:t>II. Las que tienen algún valor terapéutico, pero constituyen un problema grave para la salud pública.</a:t>
            </a:r>
          </a:p>
          <a:p>
            <a:pPr algn="just"/>
            <a:r>
              <a:rPr lang="es-MX" dirty="0">
                <a:latin typeface="ArialMT"/>
              </a:rPr>
              <a:t>III. Las que tienen valor terapéutico y constituyen un problema para la salud pública.</a:t>
            </a:r>
          </a:p>
          <a:p>
            <a:pPr algn="just"/>
            <a:r>
              <a:rPr lang="es-MX" dirty="0">
                <a:latin typeface="ArialMT"/>
              </a:rPr>
              <a:t>IV. Las que tienen amplios usos terapéuticos y constituyen un problema menor para la salud pública.</a:t>
            </a:r>
          </a:p>
          <a:p>
            <a:pPr algn="just"/>
            <a:r>
              <a:rPr lang="es-MX" dirty="0">
                <a:latin typeface="ArialMT"/>
              </a:rPr>
              <a:t>V. Las que carecen de valor terapéutico y se utilizan comúnmente en la industria, mismas que se determinarán en las disposiciones  reglamentarias correspondientes.</a:t>
            </a:r>
          </a:p>
          <a:p>
            <a:pPr algn="just"/>
            <a:endParaRPr lang="es-MX" dirty="0"/>
          </a:p>
        </p:txBody>
      </p:sp>
      <p:sp>
        <p:nvSpPr>
          <p:cNvPr id="4" name="Marcador de número de diapositiva 3">
            <a:extLst>
              <a:ext uri="{FF2B5EF4-FFF2-40B4-BE49-F238E27FC236}">
                <a16:creationId xmlns:a16="http://schemas.microsoft.com/office/drawing/2014/main" id="{A23F1FBA-1DEE-49C8-9AE1-2B974CA858E8}"/>
              </a:ext>
            </a:extLst>
          </p:cNvPr>
          <p:cNvSpPr>
            <a:spLocks noGrp="1"/>
          </p:cNvSpPr>
          <p:nvPr>
            <p:ph type="sldNum" sz="quarter" idx="11"/>
          </p:nvPr>
        </p:nvSpPr>
        <p:spPr/>
        <p:txBody>
          <a:bodyPr/>
          <a:lstStyle/>
          <a:p>
            <a:pPr rtl="0"/>
            <a:fld id="{19B51A1E-902D-48AF-9020-955120F399B6}" type="slidenum">
              <a:rPr lang="es-ES" noProof="0" smtClean="0"/>
              <a:pPr rtl="0"/>
              <a:t>56</a:t>
            </a:fld>
            <a:endParaRPr lang="es-ES" noProof="0"/>
          </a:p>
        </p:txBody>
      </p:sp>
      <p:pic>
        <p:nvPicPr>
          <p:cNvPr id="2050" name="Picture 2" descr="Imagen relacionada">
            <a:extLst>
              <a:ext uri="{FF2B5EF4-FFF2-40B4-BE49-F238E27FC236}">
                <a16:creationId xmlns:a16="http://schemas.microsoft.com/office/drawing/2014/main" id="{0FCBCCB0-A5F3-462F-9AB1-6ADE5278F9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681" y="1624125"/>
            <a:ext cx="4476750" cy="409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352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811E60-A93F-4E21-AD1D-FE656DAAE977}"/>
              </a:ext>
            </a:extLst>
          </p:cNvPr>
          <p:cNvSpPr>
            <a:spLocks noGrp="1"/>
          </p:cNvSpPr>
          <p:nvPr>
            <p:ph type="title"/>
          </p:nvPr>
        </p:nvSpPr>
        <p:spPr/>
        <p:txBody>
          <a:bodyPr/>
          <a:lstStyle/>
          <a:p>
            <a:r>
              <a:rPr lang="es-MX" b="1" dirty="0">
                <a:latin typeface="Arial" panose="020B0604020202020204" pitchFamily="34" charset="0"/>
              </a:rPr>
              <a:t>GRUPO II. PSICOTRÓPICOS</a:t>
            </a:r>
            <a:r>
              <a:rPr lang="es-MX" sz="1800" b="1" i="1" dirty="0">
                <a:latin typeface="Arial" panose="020B0604020202020204" pitchFamily="34" charset="0"/>
              </a:rPr>
              <a:t>.</a:t>
            </a:r>
            <a:endParaRPr lang="es-MX" dirty="0"/>
          </a:p>
        </p:txBody>
      </p:sp>
      <p:sp>
        <p:nvSpPr>
          <p:cNvPr id="3" name="Marcador de contenido 2">
            <a:extLst>
              <a:ext uri="{FF2B5EF4-FFF2-40B4-BE49-F238E27FC236}">
                <a16:creationId xmlns:a16="http://schemas.microsoft.com/office/drawing/2014/main" id="{E408F82D-68BF-49FD-AACA-FD068FD565FF}"/>
              </a:ext>
            </a:extLst>
          </p:cNvPr>
          <p:cNvSpPr>
            <a:spLocks noGrp="1"/>
          </p:cNvSpPr>
          <p:nvPr>
            <p:ph sz="half" idx="1"/>
          </p:nvPr>
        </p:nvSpPr>
        <p:spPr/>
        <p:txBody>
          <a:bodyPr/>
          <a:lstStyle/>
          <a:p>
            <a:pPr algn="just"/>
            <a:r>
              <a:rPr lang="es-MX" dirty="0">
                <a:latin typeface="ArialMT"/>
              </a:rPr>
              <a:t>Los medicamentos psicotrópicos de este grupo requieren para su adquisición receta médica que contenga impresos (imprenta) los siguientes datos: nombre (sin abreviaturas), dirección completa, número telefónico y número de cédula profesional del médico que la expide y deben contener la fecha y firma del mismo. </a:t>
            </a:r>
          </a:p>
          <a:p>
            <a:pPr algn="just"/>
            <a:r>
              <a:rPr lang="es-MX" dirty="0">
                <a:latin typeface="ArialMT"/>
              </a:rPr>
              <a:t>Esta deberá retenerse en la farmacia que la surta, sellarla y registrarla en los libros de control autorizados por la Secretaria de Salud, que al efecto se lleven y se archiva en orden alfabético y número progresivo. Se pueden prescribir hasta dos presentaciones comerciales del mismo producto como máximo, especificando su contenido y tendrá vigencia de treinta días a partir de la fecha de elaboración. (250 LGS)</a:t>
            </a:r>
            <a:endParaRPr lang="es-MX" dirty="0"/>
          </a:p>
        </p:txBody>
      </p:sp>
      <p:sp>
        <p:nvSpPr>
          <p:cNvPr id="4" name="Marcador de número de diapositiva 3">
            <a:extLst>
              <a:ext uri="{FF2B5EF4-FFF2-40B4-BE49-F238E27FC236}">
                <a16:creationId xmlns:a16="http://schemas.microsoft.com/office/drawing/2014/main" id="{3C55EF29-575C-4638-9D30-D08D9A7D984A}"/>
              </a:ext>
            </a:extLst>
          </p:cNvPr>
          <p:cNvSpPr>
            <a:spLocks noGrp="1"/>
          </p:cNvSpPr>
          <p:nvPr>
            <p:ph type="sldNum" sz="quarter" idx="11"/>
          </p:nvPr>
        </p:nvSpPr>
        <p:spPr/>
        <p:txBody>
          <a:bodyPr/>
          <a:lstStyle/>
          <a:p>
            <a:pPr rtl="0"/>
            <a:fld id="{19B51A1E-902D-48AF-9020-955120F399B6}" type="slidenum">
              <a:rPr lang="es-ES" noProof="0" smtClean="0"/>
              <a:pPr rtl="0"/>
              <a:t>57</a:t>
            </a:fld>
            <a:endParaRPr lang="es-ES" noProof="0"/>
          </a:p>
        </p:txBody>
      </p:sp>
      <p:sp>
        <p:nvSpPr>
          <p:cNvPr id="5" name="Marcador de texto 4">
            <a:extLst>
              <a:ext uri="{FF2B5EF4-FFF2-40B4-BE49-F238E27FC236}">
                <a16:creationId xmlns:a16="http://schemas.microsoft.com/office/drawing/2014/main" id="{CBB8BFA0-86D3-41F4-B6CE-8F044E1839A5}"/>
              </a:ext>
            </a:extLst>
          </p:cNvPr>
          <p:cNvSpPr>
            <a:spLocks noGrp="1"/>
          </p:cNvSpPr>
          <p:nvPr>
            <p:ph type="body" sz="quarter" idx="12"/>
          </p:nvPr>
        </p:nvSpPr>
        <p:spPr/>
        <p:txBody>
          <a:bodyPr/>
          <a:lstStyle/>
          <a:p>
            <a:endParaRPr lang="es-MX"/>
          </a:p>
        </p:txBody>
      </p:sp>
      <p:pic>
        <p:nvPicPr>
          <p:cNvPr id="8" name="Imagen 7">
            <a:extLst>
              <a:ext uri="{FF2B5EF4-FFF2-40B4-BE49-F238E27FC236}">
                <a16:creationId xmlns:a16="http://schemas.microsoft.com/office/drawing/2014/main" id="{85F55B9B-FD37-4805-B4C9-F5BAC1F5D988}"/>
              </a:ext>
            </a:extLst>
          </p:cNvPr>
          <p:cNvPicPr>
            <a:picLocks noChangeAspect="1"/>
          </p:cNvPicPr>
          <p:nvPr/>
        </p:nvPicPr>
        <p:blipFill>
          <a:blip r:embed="rId2"/>
          <a:stretch>
            <a:fillRect/>
          </a:stretch>
        </p:blipFill>
        <p:spPr>
          <a:xfrm>
            <a:off x="6085966" y="1714500"/>
            <a:ext cx="5455054" cy="3075571"/>
          </a:xfrm>
          <a:prstGeom prst="rect">
            <a:avLst/>
          </a:prstGeom>
        </p:spPr>
      </p:pic>
    </p:spTree>
    <p:extLst>
      <p:ext uri="{BB962C8B-B14F-4D97-AF65-F5344CB8AC3E}">
        <p14:creationId xmlns:p14="http://schemas.microsoft.com/office/powerpoint/2010/main" val="10406402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C5BBD-2250-4729-99AB-0296A094F5BA}"/>
              </a:ext>
            </a:extLst>
          </p:cNvPr>
          <p:cNvSpPr>
            <a:spLocks noGrp="1"/>
          </p:cNvSpPr>
          <p:nvPr>
            <p:ph type="title"/>
          </p:nvPr>
        </p:nvSpPr>
        <p:spPr/>
        <p:txBody>
          <a:bodyPr/>
          <a:lstStyle/>
          <a:p>
            <a:r>
              <a:rPr lang="es-MX" b="1" dirty="0">
                <a:latin typeface="Arial" panose="020B0604020202020204" pitchFamily="34" charset="0"/>
              </a:rPr>
              <a:t>GRUPO III. PSICOTRÓPICOS.</a:t>
            </a:r>
            <a:endParaRPr lang="es-MX" dirty="0"/>
          </a:p>
        </p:txBody>
      </p:sp>
      <p:sp>
        <p:nvSpPr>
          <p:cNvPr id="3" name="Marcador de contenido 2">
            <a:extLst>
              <a:ext uri="{FF2B5EF4-FFF2-40B4-BE49-F238E27FC236}">
                <a16:creationId xmlns:a16="http://schemas.microsoft.com/office/drawing/2014/main" id="{71F72C34-705B-4EA5-A73F-C790CAD0C4DA}"/>
              </a:ext>
            </a:extLst>
          </p:cNvPr>
          <p:cNvSpPr>
            <a:spLocks noGrp="1"/>
          </p:cNvSpPr>
          <p:nvPr>
            <p:ph sz="half"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A9A81E4-0F49-45D3-8B54-1BDD251AEFCC}"/>
              </a:ext>
            </a:extLst>
          </p:cNvPr>
          <p:cNvSpPr>
            <a:spLocks noGrp="1"/>
          </p:cNvSpPr>
          <p:nvPr>
            <p:ph type="sldNum" sz="quarter" idx="11"/>
          </p:nvPr>
        </p:nvSpPr>
        <p:spPr/>
        <p:txBody>
          <a:bodyPr/>
          <a:lstStyle/>
          <a:p>
            <a:pPr rtl="0"/>
            <a:fld id="{19B51A1E-902D-48AF-9020-955120F399B6}" type="slidenum">
              <a:rPr lang="es-ES" noProof="0" smtClean="0"/>
              <a:pPr rtl="0"/>
              <a:t>58</a:t>
            </a:fld>
            <a:endParaRPr lang="es-ES" noProof="0"/>
          </a:p>
        </p:txBody>
      </p:sp>
      <p:sp>
        <p:nvSpPr>
          <p:cNvPr id="5" name="Marcador de texto 4">
            <a:extLst>
              <a:ext uri="{FF2B5EF4-FFF2-40B4-BE49-F238E27FC236}">
                <a16:creationId xmlns:a16="http://schemas.microsoft.com/office/drawing/2014/main" id="{15C3EEF7-675C-4D30-BF79-FBC5F19C6191}"/>
              </a:ext>
            </a:extLst>
          </p:cNvPr>
          <p:cNvSpPr>
            <a:spLocks noGrp="1"/>
          </p:cNvSpPr>
          <p:nvPr>
            <p:ph type="body" sz="quarter" idx="12"/>
          </p:nvPr>
        </p:nvSpPr>
        <p:spPr>
          <a:xfrm>
            <a:off x="6299889" y="1657350"/>
            <a:ext cx="5472113" cy="4533902"/>
          </a:xfrm>
        </p:spPr>
        <p:txBody>
          <a:bodyPr/>
          <a:lstStyle/>
          <a:p>
            <a:pPr algn="just"/>
            <a:r>
              <a:rPr lang="es-MX" dirty="0">
                <a:latin typeface="ArialMT"/>
              </a:rPr>
              <a:t>Los medicamentos psicotrópicos de este grupo requieren para su adquisición receta médica, que contenga impresos (imprenta): nombre sin abreviaturas, dirección completa, número telefónico y número de cédula profesional del médico que la expide; debe contener la fecha y firma del mismo y se podrá surtir hasta tres veces, la cual debe sellarse y registrarse cada vez en el libro de control autorizado que al efecto se lleve; esta receta debe retenerse por el establecimiento que la surta en la tercera ocasión y tendrá una vigencia de seis meses a partir de la fecha de elaboración. (251 LGS)</a:t>
            </a:r>
            <a:endParaRPr lang="es-MX" dirty="0"/>
          </a:p>
        </p:txBody>
      </p:sp>
      <p:pic>
        <p:nvPicPr>
          <p:cNvPr id="6" name="Imagen 5">
            <a:extLst>
              <a:ext uri="{FF2B5EF4-FFF2-40B4-BE49-F238E27FC236}">
                <a16:creationId xmlns:a16="http://schemas.microsoft.com/office/drawing/2014/main" id="{8A40A1DA-14F8-4C5E-9CEA-E93C1560A2C3}"/>
              </a:ext>
            </a:extLst>
          </p:cNvPr>
          <p:cNvPicPr>
            <a:picLocks noChangeAspect="1"/>
          </p:cNvPicPr>
          <p:nvPr/>
        </p:nvPicPr>
        <p:blipFill>
          <a:blip r:embed="rId2"/>
          <a:stretch>
            <a:fillRect/>
          </a:stretch>
        </p:blipFill>
        <p:spPr>
          <a:xfrm>
            <a:off x="432000" y="2003729"/>
            <a:ext cx="5472113" cy="2850541"/>
          </a:xfrm>
          <a:prstGeom prst="rect">
            <a:avLst/>
          </a:prstGeom>
        </p:spPr>
      </p:pic>
    </p:spTree>
    <p:extLst>
      <p:ext uri="{BB962C8B-B14F-4D97-AF65-F5344CB8AC3E}">
        <p14:creationId xmlns:p14="http://schemas.microsoft.com/office/powerpoint/2010/main" val="10356825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E8138D-EC55-4474-98D0-658D6CEBCCD5}"/>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869895A3-1ABC-4BD4-B1A2-07338CFBE593}"/>
              </a:ext>
            </a:extLst>
          </p:cNvPr>
          <p:cNvSpPr>
            <a:spLocks noGrp="1"/>
          </p:cNvSpPr>
          <p:nvPr>
            <p:ph sz="half" idx="1"/>
          </p:nvPr>
        </p:nvSpPr>
        <p:spPr/>
        <p:txBody>
          <a:bodyPr/>
          <a:lstStyle/>
          <a:p>
            <a:pPr algn="just"/>
            <a:r>
              <a:rPr lang="es-MX" dirty="0">
                <a:latin typeface="ArialMT"/>
              </a:rPr>
              <a:t>Finalmente los químicos esenciales son sustancias que pueden utilizarse como solventes, reactivos o catalizadores para producir narcóticos, como por ejemplo: Acetona, Ácido </a:t>
            </a:r>
            <a:r>
              <a:rPr lang="es-MX" dirty="0" err="1">
                <a:latin typeface="ArialMT"/>
              </a:rPr>
              <a:t>Antranílico</a:t>
            </a:r>
            <a:r>
              <a:rPr lang="es-MX" dirty="0">
                <a:latin typeface="ArialMT"/>
              </a:rPr>
              <a:t>, Ácido Clorhídrico, Ácido </a:t>
            </a:r>
            <a:r>
              <a:rPr lang="es-MX" dirty="0" err="1">
                <a:latin typeface="ArialMT"/>
              </a:rPr>
              <a:t>Fenilacético</a:t>
            </a:r>
            <a:r>
              <a:rPr lang="es-MX" dirty="0">
                <a:latin typeface="ArialMT"/>
              </a:rPr>
              <a:t>, Ácido Sulfúrico, Anhídrido Acético, Éter Etílico, </a:t>
            </a:r>
            <a:r>
              <a:rPr lang="es-MX" dirty="0" err="1">
                <a:latin typeface="ArialMT"/>
              </a:rPr>
              <a:t>Metiletilcetona</a:t>
            </a:r>
            <a:r>
              <a:rPr lang="es-MX" dirty="0">
                <a:latin typeface="ArialMT"/>
              </a:rPr>
              <a:t>, Permanganato de Potasio, Piperidina, Tolueno.</a:t>
            </a:r>
          </a:p>
          <a:p>
            <a:pPr algn="just"/>
            <a:endParaRPr lang="es-MX" dirty="0">
              <a:latin typeface="ArialMT"/>
            </a:endParaRPr>
          </a:p>
          <a:p>
            <a:pPr algn="just"/>
            <a:r>
              <a:rPr lang="es-MX" dirty="0">
                <a:latin typeface="ArialMT"/>
              </a:rPr>
              <a:t>Los precursores químicos son las sustancias fundamentales para producir narcóticos, por incorporar a éstos su estructura molecular, y tenemos por ejemplo: </a:t>
            </a:r>
            <a:r>
              <a:rPr lang="pt-BR" dirty="0">
                <a:latin typeface="ArialMT"/>
              </a:rPr>
              <a:t>Ácido N-acetil </a:t>
            </a:r>
            <a:r>
              <a:rPr lang="pt-BR" dirty="0" err="1">
                <a:latin typeface="ArialMT"/>
              </a:rPr>
              <a:t>antranílico</a:t>
            </a:r>
            <a:r>
              <a:rPr lang="pt-BR" dirty="0">
                <a:latin typeface="ArialMT"/>
              </a:rPr>
              <a:t>, Ácido lisérgico, </a:t>
            </a:r>
            <a:r>
              <a:rPr lang="pt-BR" dirty="0" err="1">
                <a:latin typeface="ArialMT"/>
              </a:rPr>
              <a:t>Cianuro</a:t>
            </a:r>
            <a:r>
              <a:rPr lang="pt-BR" dirty="0">
                <a:latin typeface="ArialMT"/>
              </a:rPr>
              <a:t> de </a:t>
            </a:r>
            <a:r>
              <a:rPr lang="pt-BR" dirty="0" err="1">
                <a:latin typeface="ArialMT"/>
              </a:rPr>
              <a:t>bencilo</a:t>
            </a:r>
            <a:r>
              <a:rPr lang="pt-BR" dirty="0">
                <a:latin typeface="ArialMT"/>
              </a:rPr>
              <a:t>, Efedrina, </a:t>
            </a:r>
            <a:r>
              <a:rPr lang="es-MX" dirty="0">
                <a:latin typeface="ArialMT"/>
              </a:rPr>
              <a:t>Ergometrina, Ergotamina, 1- fenil-2-propanona, Fenilpropanolamina, </a:t>
            </a:r>
            <a:r>
              <a:rPr lang="es-MX" dirty="0" err="1">
                <a:latin typeface="ArialMT"/>
              </a:rPr>
              <a:t>Isosafrol</a:t>
            </a:r>
            <a:r>
              <a:rPr lang="es-MX" dirty="0">
                <a:latin typeface="ArialMT"/>
              </a:rPr>
              <a:t>, 3,4- etilendioxifenil-2-propanona, </a:t>
            </a:r>
            <a:r>
              <a:rPr lang="es-MX" dirty="0" err="1">
                <a:latin typeface="ArialMT"/>
              </a:rPr>
              <a:t>Piperonal</a:t>
            </a:r>
            <a:r>
              <a:rPr lang="es-MX" dirty="0">
                <a:latin typeface="ArialMT"/>
              </a:rPr>
              <a:t>, </a:t>
            </a:r>
            <a:r>
              <a:rPr lang="es-MX" dirty="0" err="1">
                <a:latin typeface="ArialMT"/>
              </a:rPr>
              <a:t>Safrol</a:t>
            </a:r>
            <a:r>
              <a:rPr lang="es-MX" dirty="0">
                <a:latin typeface="ArialMT"/>
              </a:rPr>
              <a:t> y Pseudoefedrina.</a:t>
            </a:r>
            <a:endParaRPr lang="es-MX" dirty="0"/>
          </a:p>
        </p:txBody>
      </p:sp>
      <p:sp>
        <p:nvSpPr>
          <p:cNvPr id="4" name="Marcador de número de diapositiva 3">
            <a:extLst>
              <a:ext uri="{FF2B5EF4-FFF2-40B4-BE49-F238E27FC236}">
                <a16:creationId xmlns:a16="http://schemas.microsoft.com/office/drawing/2014/main" id="{E1B2624B-527E-4224-81ED-37A2C7858470}"/>
              </a:ext>
            </a:extLst>
          </p:cNvPr>
          <p:cNvSpPr>
            <a:spLocks noGrp="1"/>
          </p:cNvSpPr>
          <p:nvPr>
            <p:ph type="sldNum" sz="quarter" idx="11"/>
          </p:nvPr>
        </p:nvSpPr>
        <p:spPr/>
        <p:txBody>
          <a:bodyPr/>
          <a:lstStyle/>
          <a:p>
            <a:pPr rtl="0"/>
            <a:fld id="{19B51A1E-902D-48AF-9020-955120F399B6}" type="slidenum">
              <a:rPr lang="es-ES" noProof="0" smtClean="0"/>
              <a:pPr rtl="0"/>
              <a:t>59</a:t>
            </a:fld>
            <a:endParaRPr lang="es-ES" noProof="0"/>
          </a:p>
        </p:txBody>
      </p:sp>
      <p:sp>
        <p:nvSpPr>
          <p:cNvPr id="5" name="Marcador de texto 4">
            <a:extLst>
              <a:ext uri="{FF2B5EF4-FFF2-40B4-BE49-F238E27FC236}">
                <a16:creationId xmlns:a16="http://schemas.microsoft.com/office/drawing/2014/main" id="{FCAFB679-F415-4E9B-87EF-9B02AEE1CAF8}"/>
              </a:ext>
            </a:extLst>
          </p:cNvPr>
          <p:cNvSpPr>
            <a:spLocks noGrp="1"/>
          </p:cNvSpPr>
          <p:nvPr>
            <p:ph type="body" sz="quarter" idx="12"/>
          </p:nvPr>
        </p:nvSpPr>
        <p:spPr/>
        <p:txBody>
          <a:bodyPr/>
          <a:lstStyle/>
          <a:p>
            <a:endParaRPr lang="es-MX"/>
          </a:p>
        </p:txBody>
      </p:sp>
      <p:sp>
        <p:nvSpPr>
          <p:cNvPr id="6" name="Rectángulo 5">
            <a:extLst>
              <a:ext uri="{FF2B5EF4-FFF2-40B4-BE49-F238E27FC236}">
                <a16:creationId xmlns:a16="http://schemas.microsoft.com/office/drawing/2014/main" id="{F78A8CFA-7321-4EA1-976D-3D2B47868321}"/>
              </a:ext>
            </a:extLst>
          </p:cNvPr>
          <p:cNvSpPr/>
          <p:nvPr/>
        </p:nvSpPr>
        <p:spPr>
          <a:xfrm>
            <a:off x="419998" y="5468585"/>
            <a:ext cx="6096000" cy="430887"/>
          </a:xfrm>
          <a:prstGeom prst="rect">
            <a:avLst/>
          </a:prstGeom>
        </p:spPr>
        <p:txBody>
          <a:bodyPr>
            <a:spAutoFit/>
          </a:bodyPr>
          <a:lstStyle/>
          <a:p>
            <a:r>
              <a:rPr lang="es-MX" sz="1100" dirty="0">
                <a:hlinkClick r:id="rId2"/>
              </a:rPr>
              <a:t>LEY FEDERAL PARA EL CONTROL DE PRECURSORES QUÍMICOS, PRODUCTOS QUÍMICOS ESENCIALES Y MÁQUINAS PARA ELABORAR CÁPSULAS, TABLETAS Y/O COMPRIMIDOS</a:t>
            </a:r>
            <a:endParaRPr lang="es-MX" sz="1100" dirty="0"/>
          </a:p>
        </p:txBody>
      </p:sp>
      <p:pic>
        <p:nvPicPr>
          <p:cNvPr id="7" name="Imagen 6">
            <a:extLst>
              <a:ext uri="{FF2B5EF4-FFF2-40B4-BE49-F238E27FC236}">
                <a16:creationId xmlns:a16="http://schemas.microsoft.com/office/drawing/2014/main" id="{35A95756-5957-45C2-B17B-C46209288CAE}"/>
              </a:ext>
            </a:extLst>
          </p:cNvPr>
          <p:cNvPicPr>
            <a:picLocks noChangeAspect="1"/>
          </p:cNvPicPr>
          <p:nvPr/>
        </p:nvPicPr>
        <p:blipFill rotWithShape="1">
          <a:blip r:embed="rId3"/>
          <a:srcRect l="17749"/>
          <a:stretch/>
        </p:blipFill>
        <p:spPr>
          <a:xfrm>
            <a:off x="6341306" y="2038350"/>
            <a:ext cx="5605387" cy="3569344"/>
          </a:xfrm>
          <a:prstGeom prst="rect">
            <a:avLst/>
          </a:prstGeom>
        </p:spPr>
      </p:pic>
      <p:sp>
        <p:nvSpPr>
          <p:cNvPr id="8" name="Rectángulo 7">
            <a:extLst>
              <a:ext uri="{FF2B5EF4-FFF2-40B4-BE49-F238E27FC236}">
                <a16:creationId xmlns:a16="http://schemas.microsoft.com/office/drawing/2014/main" id="{9E61A235-D316-4A92-BEE8-40A0D9212085}"/>
              </a:ext>
            </a:extLst>
          </p:cNvPr>
          <p:cNvSpPr/>
          <p:nvPr/>
        </p:nvSpPr>
        <p:spPr>
          <a:xfrm>
            <a:off x="432000" y="6060890"/>
            <a:ext cx="2621230" cy="276999"/>
          </a:xfrm>
          <a:prstGeom prst="rect">
            <a:avLst/>
          </a:prstGeom>
        </p:spPr>
        <p:txBody>
          <a:bodyPr wrap="none">
            <a:spAutoFit/>
          </a:bodyPr>
          <a:lstStyle/>
          <a:p>
            <a:r>
              <a:rPr lang="es-MX" sz="1200" dirty="0">
                <a:hlinkClick r:id="rId4"/>
              </a:rPr>
              <a:t>https://slideplayer.es/slide/13674666/</a:t>
            </a:r>
            <a:r>
              <a:rPr lang="es-MX" sz="1200" dirty="0"/>
              <a:t> </a:t>
            </a:r>
          </a:p>
        </p:txBody>
      </p:sp>
    </p:spTree>
    <p:extLst>
      <p:ext uri="{BB962C8B-B14F-4D97-AF65-F5344CB8AC3E}">
        <p14:creationId xmlns:p14="http://schemas.microsoft.com/office/powerpoint/2010/main" val="31282049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5A03DF-4C1F-4A04-BDB0-67A06957065A}"/>
              </a:ext>
            </a:extLst>
          </p:cNvPr>
          <p:cNvSpPr>
            <a:spLocks noGrp="1"/>
          </p:cNvSpPr>
          <p:nvPr>
            <p:ph type="title"/>
          </p:nvPr>
        </p:nvSpPr>
        <p:spPr/>
        <p:txBody>
          <a:bodyPr/>
          <a:lstStyle/>
          <a:p>
            <a:r>
              <a:rPr lang="es-MX" b="1" dirty="0">
                <a:latin typeface="Arial" panose="020B0604020202020204" pitchFamily="34" charset="0"/>
              </a:rPr>
              <a:t>DISTRIBUCIÓN Y COMERCIALIZACIÓN DE SUSTANCIAS</a:t>
            </a:r>
            <a:br>
              <a:rPr lang="es-MX" b="1" dirty="0">
                <a:latin typeface="Arial" panose="020B0604020202020204" pitchFamily="34" charset="0"/>
              </a:rPr>
            </a:br>
            <a:r>
              <a:rPr lang="es-MX" b="1" dirty="0">
                <a:latin typeface="Arial" panose="020B0604020202020204" pitchFamily="34" charset="0"/>
              </a:rPr>
              <a:t>CONTROLADAS</a:t>
            </a:r>
            <a:endParaRPr lang="es-MX" dirty="0"/>
          </a:p>
        </p:txBody>
      </p:sp>
      <p:sp>
        <p:nvSpPr>
          <p:cNvPr id="3" name="Marcador de contenido 2">
            <a:extLst>
              <a:ext uri="{FF2B5EF4-FFF2-40B4-BE49-F238E27FC236}">
                <a16:creationId xmlns:a16="http://schemas.microsoft.com/office/drawing/2014/main" id="{35FF2015-7F0A-4F56-BABF-A6C6F4993E79}"/>
              </a:ext>
            </a:extLst>
          </p:cNvPr>
          <p:cNvSpPr>
            <a:spLocks noGrp="1"/>
          </p:cNvSpPr>
          <p:nvPr>
            <p:ph sz="half" idx="1"/>
          </p:nvPr>
        </p:nvSpPr>
        <p:spPr>
          <a:xfrm>
            <a:off x="432000" y="2019300"/>
            <a:ext cx="5472000" cy="4172699"/>
          </a:xfrm>
        </p:spPr>
        <p:txBody>
          <a:bodyPr/>
          <a:lstStyle/>
          <a:p>
            <a:pPr algn="just"/>
            <a:r>
              <a:rPr lang="es-MX" dirty="0">
                <a:latin typeface="ArialMT"/>
              </a:rPr>
              <a:t>Para llevar un registro correcto de la distribución y comercialización de los medicamentos que contienen estupefacientes, Psicotrópicos y Sustancias Químicas es necesario llevar un control interno para que puedan ser consultados por los verificadores, además de evitar desvíos que propicien un mal manejo de estas sustancias y así evitar problemas para la salud.</a:t>
            </a:r>
            <a:endParaRPr lang="es-MX" dirty="0"/>
          </a:p>
        </p:txBody>
      </p:sp>
      <p:sp>
        <p:nvSpPr>
          <p:cNvPr id="4" name="Marcador de número de diapositiva 3">
            <a:extLst>
              <a:ext uri="{FF2B5EF4-FFF2-40B4-BE49-F238E27FC236}">
                <a16:creationId xmlns:a16="http://schemas.microsoft.com/office/drawing/2014/main" id="{98DE98E9-50F8-4D63-AC8B-F648F016235B}"/>
              </a:ext>
            </a:extLst>
          </p:cNvPr>
          <p:cNvSpPr>
            <a:spLocks noGrp="1"/>
          </p:cNvSpPr>
          <p:nvPr>
            <p:ph type="sldNum" sz="quarter" idx="11"/>
          </p:nvPr>
        </p:nvSpPr>
        <p:spPr/>
        <p:txBody>
          <a:bodyPr/>
          <a:lstStyle/>
          <a:p>
            <a:pPr rtl="0"/>
            <a:fld id="{19B51A1E-902D-48AF-9020-955120F399B6}" type="slidenum">
              <a:rPr lang="es-ES" noProof="0" smtClean="0"/>
              <a:pPr rtl="0"/>
              <a:t>60</a:t>
            </a:fld>
            <a:endParaRPr lang="es-ES" noProof="0"/>
          </a:p>
        </p:txBody>
      </p:sp>
      <p:pic>
        <p:nvPicPr>
          <p:cNvPr id="6" name="Imagen 5">
            <a:extLst>
              <a:ext uri="{FF2B5EF4-FFF2-40B4-BE49-F238E27FC236}">
                <a16:creationId xmlns:a16="http://schemas.microsoft.com/office/drawing/2014/main" id="{1D0B63D9-7D04-4E5D-BDBB-605E3B93A851}"/>
              </a:ext>
            </a:extLst>
          </p:cNvPr>
          <p:cNvPicPr>
            <a:picLocks noChangeAspect="1"/>
          </p:cNvPicPr>
          <p:nvPr/>
        </p:nvPicPr>
        <p:blipFill>
          <a:blip r:embed="rId2"/>
          <a:stretch>
            <a:fillRect/>
          </a:stretch>
        </p:blipFill>
        <p:spPr>
          <a:xfrm>
            <a:off x="4276725" y="4105649"/>
            <a:ext cx="6901180" cy="1981200"/>
          </a:xfrm>
          <a:prstGeom prst="rect">
            <a:avLst/>
          </a:prstGeom>
        </p:spPr>
      </p:pic>
    </p:spTree>
    <p:extLst>
      <p:ext uri="{BB962C8B-B14F-4D97-AF65-F5344CB8AC3E}">
        <p14:creationId xmlns:p14="http://schemas.microsoft.com/office/powerpoint/2010/main" val="3014070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C165A-8DE6-44B7-B058-E6405F6EED9E}"/>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90D5D81C-A466-43CE-857D-1FC8D5C621B6}"/>
              </a:ext>
            </a:extLst>
          </p:cNvPr>
          <p:cNvSpPr>
            <a:spLocks noGrp="1"/>
          </p:cNvSpPr>
          <p:nvPr>
            <p:ph sz="half"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B5EBB91-8053-40EA-8B5D-7ECFE492F849}"/>
              </a:ext>
            </a:extLst>
          </p:cNvPr>
          <p:cNvSpPr>
            <a:spLocks noGrp="1"/>
          </p:cNvSpPr>
          <p:nvPr>
            <p:ph type="sldNum" sz="quarter" idx="11"/>
          </p:nvPr>
        </p:nvSpPr>
        <p:spPr/>
        <p:txBody>
          <a:bodyPr/>
          <a:lstStyle/>
          <a:p>
            <a:pPr rtl="0"/>
            <a:fld id="{19B51A1E-902D-48AF-9020-955120F399B6}" type="slidenum">
              <a:rPr lang="es-ES" noProof="0" smtClean="0"/>
              <a:pPr rtl="0"/>
              <a:t>61</a:t>
            </a:fld>
            <a:endParaRPr lang="es-ES" noProof="0"/>
          </a:p>
        </p:txBody>
      </p:sp>
      <p:sp>
        <p:nvSpPr>
          <p:cNvPr id="5" name="Marcador de texto 4">
            <a:extLst>
              <a:ext uri="{FF2B5EF4-FFF2-40B4-BE49-F238E27FC236}">
                <a16:creationId xmlns:a16="http://schemas.microsoft.com/office/drawing/2014/main" id="{2AD6CFE2-59CD-4B73-8900-87C0E5BCAA69}"/>
              </a:ext>
            </a:extLst>
          </p:cNvPr>
          <p:cNvSpPr>
            <a:spLocks noGrp="1"/>
          </p:cNvSpPr>
          <p:nvPr>
            <p:ph type="body" sz="quarter" idx="12"/>
          </p:nvPr>
        </p:nvSpPr>
        <p:spPr/>
        <p:txBody>
          <a:bodyPr/>
          <a:lstStyle/>
          <a:p>
            <a:pPr algn="just"/>
            <a:r>
              <a:rPr lang="es-MX" b="1" dirty="0">
                <a:latin typeface="Arial" panose="020B0604020202020204" pitchFamily="34" charset="0"/>
              </a:rPr>
              <a:t>LIBROS DE CONTROL</a:t>
            </a:r>
          </a:p>
          <a:p>
            <a:pPr algn="just"/>
            <a:r>
              <a:rPr lang="es-MX" dirty="0">
                <a:latin typeface="ArialMT"/>
              </a:rPr>
              <a:t>Los libros de control se conocen como la compilación de registros gráficos obtenidos por cualquier sistema autorizado, siempre y cuando contenga los datos necesarios para el control de estupefacientes y psicotrópicos. (</a:t>
            </a:r>
            <a:r>
              <a:rPr lang="es-MX" b="1" dirty="0">
                <a:latin typeface="Arial" panose="020B0604020202020204" pitchFamily="34" charset="0"/>
              </a:rPr>
              <a:t>Art.46 RIS)</a:t>
            </a:r>
          </a:p>
          <a:p>
            <a:pPr algn="just"/>
            <a:endParaRPr lang="es-MX" b="1" dirty="0">
              <a:latin typeface="Arial" panose="020B0604020202020204" pitchFamily="34" charset="0"/>
            </a:endParaRPr>
          </a:p>
          <a:p>
            <a:pPr algn="just"/>
            <a:r>
              <a:rPr lang="es-MX" dirty="0">
                <a:latin typeface="ArialMT"/>
              </a:rPr>
              <a:t>Los establecimientos públicos y privados que se destinen al proceso, importen, exporten, o utilicen estupefacientes o psicotrópicos para uso humano, contarán con libros de control autorizados por la Secretaría de Salud y con sistemas de seguridad para la guarda y custodia. </a:t>
            </a:r>
            <a:r>
              <a:rPr lang="es-MX" b="1" dirty="0">
                <a:latin typeface="Arial" panose="020B0604020202020204" pitchFamily="34" charset="0"/>
              </a:rPr>
              <a:t>(Art. 46 RIS)</a:t>
            </a:r>
            <a:endParaRPr lang="es-MX" dirty="0"/>
          </a:p>
        </p:txBody>
      </p:sp>
      <p:pic>
        <p:nvPicPr>
          <p:cNvPr id="6" name="Imagen 5">
            <a:extLst>
              <a:ext uri="{FF2B5EF4-FFF2-40B4-BE49-F238E27FC236}">
                <a16:creationId xmlns:a16="http://schemas.microsoft.com/office/drawing/2014/main" id="{309D8A6B-51B6-4BA2-8988-B87389EB95AC}"/>
              </a:ext>
            </a:extLst>
          </p:cNvPr>
          <p:cNvPicPr>
            <a:picLocks noChangeAspect="1"/>
          </p:cNvPicPr>
          <p:nvPr/>
        </p:nvPicPr>
        <p:blipFill>
          <a:blip r:embed="rId2"/>
          <a:stretch>
            <a:fillRect/>
          </a:stretch>
        </p:blipFill>
        <p:spPr>
          <a:xfrm>
            <a:off x="152818" y="1585913"/>
            <a:ext cx="6025857" cy="3600450"/>
          </a:xfrm>
          <a:prstGeom prst="rect">
            <a:avLst/>
          </a:prstGeom>
        </p:spPr>
      </p:pic>
    </p:spTree>
    <p:extLst>
      <p:ext uri="{BB962C8B-B14F-4D97-AF65-F5344CB8AC3E}">
        <p14:creationId xmlns:p14="http://schemas.microsoft.com/office/powerpoint/2010/main" val="40525454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BD46B-0945-4B7E-AACF-268C0C6A4B43}"/>
              </a:ext>
            </a:extLst>
          </p:cNvPr>
          <p:cNvSpPr>
            <a:spLocks noGrp="1"/>
          </p:cNvSpPr>
          <p:nvPr>
            <p:ph type="title"/>
          </p:nvPr>
        </p:nvSpPr>
        <p:spPr/>
        <p:txBody>
          <a:bodyPr/>
          <a:lstStyle/>
          <a:p>
            <a:r>
              <a:rPr lang="es-MX" b="1" dirty="0">
                <a:latin typeface="Arial" panose="020B0604020202020204" pitchFamily="34" charset="0"/>
              </a:rPr>
              <a:t>REQUISITOS PARA LA AUTORIZACIÓN DE LIBROS DE</a:t>
            </a:r>
            <a:endParaRPr lang="es-MX" dirty="0"/>
          </a:p>
        </p:txBody>
      </p:sp>
      <p:sp>
        <p:nvSpPr>
          <p:cNvPr id="3" name="Marcador de contenido 2">
            <a:extLst>
              <a:ext uri="{FF2B5EF4-FFF2-40B4-BE49-F238E27FC236}">
                <a16:creationId xmlns:a16="http://schemas.microsoft.com/office/drawing/2014/main" id="{ADBFA919-9A1C-4717-93AD-7408C5721E5B}"/>
              </a:ext>
            </a:extLst>
          </p:cNvPr>
          <p:cNvSpPr>
            <a:spLocks noGrp="1"/>
          </p:cNvSpPr>
          <p:nvPr>
            <p:ph sz="half" idx="1"/>
          </p:nvPr>
        </p:nvSpPr>
        <p:spPr>
          <a:xfrm>
            <a:off x="431999" y="1152000"/>
            <a:ext cx="11339999" cy="5040000"/>
          </a:xfrm>
        </p:spPr>
        <p:txBody>
          <a:bodyPr/>
          <a:lstStyle/>
          <a:p>
            <a:pPr algn="just"/>
            <a:r>
              <a:rPr lang="es-MX" b="1" dirty="0">
                <a:latin typeface="Arial" panose="020B0604020202020204" pitchFamily="34" charset="0"/>
              </a:rPr>
              <a:t>1.7.2 CONTROL</a:t>
            </a:r>
          </a:p>
          <a:p>
            <a:pPr algn="just"/>
            <a:r>
              <a:rPr lang="es-MX" dirty="0">
                <a:latin typeface="ArialMT"/>
              </a:rPr>
              <a:t>Para obtener la autorización de los libros de control de estupefacientes y psicotrópicos, se requiere presentar solicitud en el formato oficial, al que se anexarán libretas foliadas tamaño legal con empastado que impida la separación de las hojas, con separaciones bien limitadas por cada producto, a fin de llevar el control y balance de materia prima y medicamentos, según sea el caso. </a:t>
            </a:r>
            <a:r>
              <a:rPr lang="es-MX" b="1" dirty="0">
                <a:latin typeface="Arial" panose="020B0604020202020204" pitchFamily="34" charset="0"/>
              </a:rPr>
              <a:t>(Art.159 RIS)</a:t>
            </a:r>
            <a:endParaRPr lang="es-MX" dirty="0"/>
          </a:p>
        </p:txBody>
      </p:sp>
      <p:sp>
        <p:nvSpPr>
          <p:cNvPr id="4" name="Marcador de número de diapositiva 3">
            <a:extLst>
              <a:ext uri="{FF2B5EF4-FFF2-40B4-BE49-F238E27FC236}">
                <a16:creationId xmlns:a16="http://schemas.microsoft.com/office/drawing/2014/main" id="{3403B414-3628-47B5-8DA9-DF4F7B705942}"/>
              </a:ext>
            </a:extLst>
          </p:cNvPr>
          <p:cNvSpPr>
            <a:spLocks noGrp="1"/>
          </p:cNvSpPr>
          <p:nvPr>
            <p:ph type="sldNum" sz="quarter" idx="11"/>
          </p:nvPr>
        </p:nvSpPr>
        <p:spPr/>
        <p:txBody>
          <a:bodyPr/>
          <a:lstStyle/>
          <a:p>
            <a:pPr rtl="0"/>
            <a:fld id="{19B51A1E-902D-48AF-9020-955120F399B6}" type="slidenum">
              <a:rPr lang="es-ES" noProof="0" smtClean="0"/>
              <a:pPr rtl="0"/>
              <a:t>62</a:t>
            </a:fld>
            <a:endParaRPr lang="es-ES" noProof="0"/>
          </a:p>
        </p:txBody>
      </p:sp>
      <p:pic>
        <p:nvPicPr>
          <p:cNvPr id="6" name="Imagen 5">
            <a:extLst>
              <a:ext uri="{FF2B5EF4-FFF2-40B4-BE49-F238E27FC236}">
                <a16:creationId xmlns:a16="http://schemas.microsoft.com/office/drawing/2014/main" id="{A7DF2991-AE40-4AE6-A578-D5ADBBF97958}"/>
              </a:ext>
            </a:extLst>
          </p:cNvPr>
          <p:cNvPicPr>
            <a:picLocks noChangeAspect="1"/>
          </p:cNvPicPr>
          <p:nvPr/>
        </p:nvPicPr>
        <p:blipFill>
          <a:blip r:embed="rId2"/>
          <a:stretch>
            <a:fillRect/>
          </a:stretch>
        </p:blipFill>
        <p:spPr>
          <a:xfrm>
            <a:off x="2286000" y="2571750"/>
            <a:ext cx="7620000" cy="4286250"/>
          </a:xfrm>
          <a:prstGeom prst="rect">
            <a:avLst/>
          </a:prstGeom>
        </p:spPr>
      </p:pic>
    </p:spTree>
    <p:extLst>
      <p:ext uri="{BB962C8B-B14F-4D97-AF65-F5344CB8AC3E}">
        <p14:creationId xmlns:p14="http://schemas.microsoft.com/office/powerpoint/2010/main" val="38359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713D01-B4EB-4DDE-B087-0A568104E317}"/>
              </a:ext>
            </a:extLst>
          </p:cNvPr>
          <p:cNvSpPr>
            <a:spLocks noGrp="1"/>
          </p:cNvSpPr>
          <p:nvPr>
            <p:ph type="title"/>
          </p:nvPr>
        </p:nvSpPr>
        <p:spPr/>
        <p:txBody>
          <a:bodyPr/>
          <a:lstStyle/>
          <a:p>
            <a:r>
              <a:rPr lang="es-MX" dirty="0"/>
              <a:t>LOS ESTABLECIMIENTOS DEBEN DE CONTAR:</a:t>
            </a:r>
          </a:p>
        </p:txBody>
      </p:sp>
      <p:sp>
        <p:nvSpPr>
          <p:cNvPr id="3" name="Marcador de contenido 2">
            <a:extLst>
              <a:ext uri="{FF2B5EF4-FFF2-40B4-BE49-F238E27FC236}">
                <a16:creationId xmlns:a16="http://schemas.microsoft.com/office/drawing/2014/main" id="{94BCBED2-4571-4959-860F-9DDDC1755015}"/>
              </a:ext>
            </a:extLst>
          </p:cNvPr>
          <p:cNvSpPr>
            <a:spLocks noGrp="1"/>
          </p:cNvSpPr>
          <p:nvPr>
            <p:ph sz="half" idx="1"/>
          </p:nvPr>
        </p:nvSpPr>
        <p:spPr/>
        <p:txBody>
          <a:bodyPr/>
          <a:lstStyle/>
          <a:p>
            <a:endParaRPr lang="es-MX"/>
          </a:p>
        </p:txBody>
      </p:sp>
      <p:sp>
        <p:nvSpPr>
          <p:cNvPr id="4" name="Marcador de número de diapositiva 3">
            <a:extLst>
              <a:ext uri="{FF2B5EF4-FFF2-40B4-BE49-F238E27FC236}">
                <a16:creationId xmlns:a16="http://schemas.microsoft.com/office/drawing/2014/main" id="{1B4E46A8-7BD8-441E-8B73-A0247C31C789}"/>
              </a:ext>
            </a:extLst>
          </p:cNvPr>
          <p:cNvSpPr>
            <a:spLocks noGrp="1"/>
          </p:cNvSpPr>
          <p:nvPr>
            <p:ph type="sldNum" sz="quarter" idx="11"/>
          </p:nvPr>
        </p:nvSpPr>
        <p:spPr/>
        <p:txBody>
          <a:bodyPr/>
          <a:lstStyle/>
          <a:p>
            <a:pPr rtl="0"/>
            <a:fld id="{19B51A1E-902D-48AF-9020-955120F399B6}" type="slidenum">
              <a:rPr lang="es-ES" noProof="0" smtClean="0"/>
              <a:pPr rtl="0"/>
              <a:t>63</a:t>
            </a:fld>
            <a:endParaRPr lang="es-ES" noProof="0"/>
          </a:p>
        </p:txBody>
      </p:sp>
      <p:sp>
        <p:nvSpPr>
          <p:cNvPr id="5" name="Marcador de texto 4">
            <a:extLst>
              <a:ext uri="{FF2B5EF4-FFF2-40B4-BE49-F238E27FC236}">
                <a16:creationId xmlns:a16="http://schemas.microsoft.com/office/drawing/2014/main" id="{562619D7-E3BC-4032-ABF8-22B2F182C3AC}"/>
              </a:ext>
            </a:extLst>
          </p:cNvPr>
          <p:cNvSpPr>
            <a:spLocks noGrp="1"/>
          </p:cNvSpPr>
          <p:nvPr>
            <p:ph type="body" sz="quarter" idx="12"/>
          </p:nvPr>
        </p:nvSpPr>
        <p:spPr/>
        <p:txBody>
          <a:bodyPr/>
          <a:lstStyle/>
          <a:p>
            <a:pPr algn="just"/>
            <a:r>
              <a:rPr lang="es-MX" dirty="0">
                <a:latin typeface="ArialMT"/>
              </a:rPr>
              <a:t>Los establecimientos que deben de contar con libros de control para el manejo de medicamentos controlados o materia prima son: laboratorios, almacenes y farmacias, los cuales se entregarán en la Comisión Federal para la Protección Contra Riesgos Sanitarios. Para la entrega se debe contar con lo siguiente:</a:t>
            </a:r>
          </a:p>
          <a:p>
            <a:pPr algn="just"/>
            <a:r>
              <a:rPr lang="es-MX" dirty="0">
                <a:latin typeface="ArialMT"/>
              </a:rPr>
              <a:t>• Licencia Sanitaria.</a:t>
            </a:r>
          </a:p>
          <a:p>
            <a:pPr algn="just"/>
            <a:r>
              <a:rPr lang="es-MX" dirty="0">
                <a:latin typeface="ArialMT"/>
              </a:rPr>
              <a:t>• Comprobante de Aviso de Responsable (original y copia).</a:t>
            </a:r>
          </a:p>
          <a:p>
            <a:pPr algn="just"/>
            <a:r>
              <a:rPr lang="es-MX" dirty="0">
                <a:latin typeface="ArialMT"/>
              </a:rPr>
              <a:t>• Sello de tinta fechador, con los datos del establecimiento y del Responsable Sanitario.</a:t>
            </a:r>
          </a:p>
          <a:p>
            <a:pPr algn="just"/>
            <a:r>
              <a:rPr lang="es-MX" dirty="0">
                <a:latin typeface="ArialMT"/>
              </a:rPr>
              <a:t>• Gaveta autorizada para el resguardo de los medicamentos controlados a satisfacción de la Secretaría de Salud, (metálica </a:t>
            </a:r>
            <a:r>
              <a:rPr lang="es-MX" dirty="0" err="1">
                <a:latin typeface="ArialMT"/>
              </a:rPr>
              <a:t>ó</a:t>
            </a:r>
            <a:r>
              <a:rPr lang="es-MX" dirty="0">
                <a:latin typeface="ArialMT"/>
              </a:rPr>
              <a:t> de madera con llave; NO vitrinas).</a:t>
            </a:r>
          </a:p>
        </p:txBody>
      </p:sp>
      <p:pic>
        <p:nvPicPr>
          <p:cNvPr id="6" name="Imagen 5">
            <a:extLst>
              <a:ext uri="{FF2B5EF4-FFF2-40B4-BE49-F238E27FC236}">
                <a16:creationId xmlns:a16="http://schemas.microsoft.com/office/drawing/2014/main" id="{796DBAE4-08E1-45F1-94B1-D0DFB1B911CE}"/>
              </a:ext>
            </a:extLst>
          </p:cNvPr>
          <p:cNvPicPr>
            <a:picLocks noChangeAspect="1"/>
          </p:cNvPicPr>
          <p:nvPr/>
        </p:nvPicPr>
        <p:blipFill>
          <a:blip r:embed="rId2"/>
          <a:stretch>
            <a:fillRect/>
          </a:stretch>
        </p:blipFill>
        <p:spPr>
          <a:xfrm>
            <a:off x="1093889" y="1152000"/>
            <a:ext cx="4335361" cy="5612118"/>
          </a:xfrm>
          <a:prstGeom prst="rect">
            <a:avLst/>
          </a:prstGeom>
        </p:spPr>
      </p:pic>
    </p:spTree>
    <p:extLst>
      <p:ext uri="{BB962C8B-B14F-4D97-AF65-F5344CB8AC3E}">
        <p14:creationId xmlns:p14="http://schemas.microsoft.com/office/powerpoint/2010/main" val="23188168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55B001-900A-406F-95A4-AB7D2E5A871C}"/>
              </a:ext>
            </a:extLst>
          </p:cNvPr>
          <p:cNvSpPr>
            <a:spLocks noGrp="1"/>
          </p:cNvSpPr>
          <p:nvPr>
            <p:ph type="title"/>
          </p:nvPr>
        </p:nvSpPr>
        <p:spPr/>
        <p:txBody>
          <a:bodyPr/>
          <a:lstStyle/>
          <a:p>
            <a:r>
              <a:rPr lang="es-MX" b="1" dirty="0"/>
              <a:t>MANEJO DE LIBROS DE CONTROL</a:t>
            </a:r>
            <a:endParaRPr lang="es-MX" dirty="0"/>
          </a:p>
        </p:txBody>
      </p:sp>
      <p:sp>
        <p:nvSpPr>
          <p:cNvPr id="3" name="Marcador de contenido 2">
            <a:extLst>
              <a:ext uri="{FF2B5EF4-FFF2-40B4-BE49-F238E27FC236}">
                <a16:creationId xmlns:a16="http://schemas.microsoft.com/office/drawing/2014/main" id="{F160AA95-AF2E-4CA5-905A-F6F32E13565B}"/>
              </a:ext>
            </a:extLst>
          </p:cNvPr>
          <p:cNvSpPr>
            <a:spLocks noGrp="1"/>
          </p:cNvSpPr>
          <p:nvPr>
            <p:ph sz="half" idx="1"/>
          </p:nvPr>
        </p:nvSpPr>
        <p:spPr/>
        <p:txBody>
          <a:bodyPr/>
          <a:lstStyle/>
          <a:p>
            <a:pPr algn="just"/>
            <a:r>
              <a:rPr lang="es-MX" dirty="0"/>
              <a:t>a) Aspectos generales.</a:t>
            </a:r>
          </a:p>
          <a:p>
            <a:pPr algn="just"/>
            <a:r>
              <a:rPr lang="es-MX" dirty="0"/>
              <a:t>La Legislación Sanitaria vigente, indica como requisito registrar en los libros de control autorizados por la Secretaría de Salud, todas las entradas y salidas de los medicamentos Estupefacientes del grupo I y Psicotrópicos grupos II y III, teniendo un libro exclusivo para cada grupo. Si en el establecimiento se preparan fórmulas oficinales, se deberá contar con un libro de recetas. </a:t>
            </a:r>
          </a:p>
          <a:p>
            <a:pPr algn="just"/>
            <a:r>
              <a:rPr lang="es-MX" dirty="0"/>
              <a:t>b) El Sello Fechador del Establecimiento debe contar con los siguientes datos:</a:t>
            </a:r>
          </a:p>
          <a:p>
            <a:pPr algn="just"/>
            <a:r>
              <a:rPr lang="es-MX" dirty="0"/>
              <a:t>1. Razón social o nombre del establecimiento.</a:t>
            </a:r>
          </a:p>
          <a:p>
            <a:pPr algn="just"/>
            <a:r>
              <a:rPr lang="es-MX" dirty="0"/>
              <a:t>2. Dirección.</a:t>
            </a:r>
          </a:p>
          <a:p>
            <a:pPr algn="just"/>
            <a:r>
              <a:rPr lang="es-MX" dirty="0"/>
              <a:t>3. Nombre del responsable.</a:t>
            </a:r>
          </a:p>
          <a:p>
            <a:pPr algn="just"/>
            <a:r>
              <a:rPr lang="es-MX" dirty="0"/>
              <a:t>4. Siglas de la profesión del responsable.</a:t>
            </a:r>
          </a:p>
          <a:p>
            <a:pPr algn="just"/>
            <a:r>
              <a:rPr lang="es-MX" dirty="0"/>
              <a:t>5. Número de cédula profesional del responsable.</a:t>
            </a:r>
          </a:p>
          <a:p>
            <a:pPr algn="just"/>
            <a:r>
              <a:rPr lang="es-MX" dirty="0"/>
              <a:t>6. Número de autorización del responsable.</a:t>
            </a:r>
          </a:p>
          <a:p>
            <a:pPr algn="just"/>
            <a:r>
              <a:rPr lang="es-MX" dirty="0"/>
              <a:t>7. Horario de asistencia del Responsable.</a:t>
            </a:r>
          </a:p>
        </p:txBody>
      </p:sp>
      <p:sp>
        <p:nvSpPr>
          <p:cNvPr id="4" name="Marcador de número de diapositiva 3">
            <a:extLst>
              <a:ext uri="{FF2B5EF4-FFF2-40B4-BE49-F238E27FC236}">
                <a16:creationId xmlns:a16="http://schemas.microsoft.com/office/drawing/2014/main" id="{D4ED9629-D26B-44FF-8A0B-2637E76605A3}"/>
              </a:ext>
            </a:extLst>
          </p:cNvPr>
          <p:cNvSpPr>
            <a:spLocks noGrp="1"/>
          </p:cNvSpPr>
          <p:nvPr>
            <p:ph type="sldNum" sz="quarter" idx="11"/>
          </p:nvPr>
        </p:nvSpPr>
        <p:spPr/>
        <p:txBody>
          <a:bodyPr/>
          <a:lstStyle/>
          <a:p>
            <a:pPr rtl="0"/>
            <a:fld id="{19B51A1E-902D-48AF-9020-955120F399B6}" type="slidenum">
              <a:rPr lang="es-ES" noProof="0" smtClean="0"/>
              <a:pPr rtl="0"/>
              <a:t>64</a:t>
            </a:fld>
            <a:endParaRPr lang="es-ES" noProof="0"/>
          </a:p>
        </p:txBody>
      </p:sp>
      <p:sp>
        <p:nvSpPr>
          <p:cNvPr id="5" name="Marcador de texto 4">
            <a:extLst>
              <a:ext uri="{FF2B5EF4-FFF2-40B4-BE49-F238E27FC236}">
                <a16:creationId xmlns:a16="http://schemas.microsoft.com/office/drawing/2014/main" id="{09E7E7F9-A13E-411D-B7BD-0C39FB4BCC81}"/>
              </a:ext>
            </a:extLst>
          </p:cNvPr>
          <p:cNvSpPr>
            <a:spLocks noGrp="1"/>
          </p:cNvSpPr>
          <p:nvPr>
            <p:ph type="body" sz="quarter" idx="12"/>
          </p:nvPr>
        </p:nvSpPr>
        <p:spPr/>
        <p:txBody>
          <a:bodyPr/>
          <a:lstStyle/>
          <a:p>
            <a:endParaRPr lang="es-MX" dirty="0"/>
          </a:p>
        </p:txBody>
      </p:sp>
      <p:pic>
        <p:nvPicPr>
          <p:cNvPr id="6" name="Imagen 5">
            <a:extLst>
              <a:ext uri="{FF2B5EF4-FFF2-40B4-BE49-F238E27FC236}">
                <a16:creationId xmlns:a16="http://schemas.microsoft.com/office/drawing/2014/main" id="{A82856E5-4DFA-43E2-8AEA-696ED1947E47}"/>
              </a:ext>
            </a:extLst>
          </p:cNvPr>
          <p:cNvPicPr>
            <a:picLocks noChangeAspect="1"/>
          </p:cNvPicPr>
          <p:nvPr/>
        </p:nvPicPr>
        <p:blipFill>
          <a:blip r:embed="rId2"/>
          <a:stretch>
            <a:fillRect/>
          </a:stretch>
        </p:blipFill>
        <p:spPr>
          <a:xfrm>
            <a:off x="6854720" y="1490664"/>
            <a:ext cx="4362450" cy="4362450"/>
          </a:xfrm>
          <a:prstGeom prst="rect">
            <a:avLst/>
          </a:prstGeom>
        </p:spPr>
      </p:pic>
    </p:spTree>
    <p:extLst>
      <p:ext uri="{BB962C8B-B14F-4D97-AF65-F5344CB8AC3E}">
        <p14:creationId xmlns:p14="http://schemas.microsoft.com/office/powerpoint/2010/main" val="871938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4A4174-9B3F-4943-B14D-8825191C8AC1}"/>
              </a:ext>
            </a:extLst>
          </p:cNvPr>
          <p:cNvSpPr>
            <a:spLocks noGrp="1"/>
          </p:cNvSpPr>
          <p:nvPr>
            <p:ph type="title"/>
          </p:nvPr>
        </p:nvSpPr>
        <p:spPr/>
        <p:txBody>
          <a:bodyPr/>
          <a:lstStyle/>
          <a:p>
            <a:r>
              <a:rPr lang="es-MX" b="1" dirty="0">
                <a:latin typeface="Arial" panose="020B0604020202020204" pitchFamily="34" charset="0"/>
              </a:rPr>
              <a:t>REGISTRO DE MOVIMIENTOS</a:t>
            </a:r>
            <a:endParaRPr lang="es-MX" dirty="0"/>
          </a:p>
        </p:txBody>
      </p:sp>
      <p:sp>
        <p:nvSpPr>
          <p:cNvPr id="3" name="Marcador de contenido 2">
            <a:extLst>
              <a:ext uri="{FF2B5EF4-FFF2-40B4-BE49-F238E27FC236}">
                <a16:creationId xmlns:a16="http://schemas.microsoft.com/office/drawing/2014/main" id="{47837F3D-7DD6-423A-8D5F-BBDCC35520B5}"/>
              </a:ext>
            </a:extLst>
          </p:cNvPr>
          <p:cNvSpPr>
            <a:spLocks noGrp="1"/>
          </p:cNvSpPr>
          <p:nvPr>
            <p:ph sz="half"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2175FBF-ADD0-457B-A7B1-13C15C90D7A6}"/>
              </a:ext>
            </a:extLst>
          </p:cNvPr>
          <p:cNvSpPr>
            <a:spLocks noGrp="1"/>
          </p:cNvSpPr>
          <p:nvPr>
            <p:ph type="sldNum" sz="quarter" idx="11"/>
          </p:nvPr>
        </p:nvSpPr>
        <p:spPr/>
        <p:txBody>
          <a:bodyPr/>
          <a:lstStyle/>
          <a:p>
            <a:pPr rtl="0"/>
            <a:fld id="{19B51A1E-902D-48AF-9020-955120F399B6}" type="slidenum">
              <a:rPr lang="es-ES" noProof="0" smtClean="0"/>
              <a:pPr rtl="0"/>
              <a:t>65</a:t>
            </a:fld>
            <a:endParaRPr lang="es-ES" noProof="0"/>
          </a:p>
        </p:txBody>
      </p:sp>
      <p:sp>
        <p:nvSpPr>
          <p:cNvPr id="5" name="Marcador de texto 4">
            <a:extLst>
              <a:ext uri="{FF2B5EF4-FFF2-40B4-BE49-F238E27FC236}">
                <a16:creationId xmlns:a16="http://schemas.microsoft.com/office/drawing/2014/main" id="{F0809E9A-FA70-47EA-AB92-D426894E176D}"/>
              </a:ext>
            </a:extLst>
          </p:cNvPr>
          <p:cNvSpPr>
            <a:spLocks noGrp="1"/>
          </p:cNvSpPr>
          <p:nvPr>
            <p:ph type="body" sz="quarter" idx="12"/>
          </p:nvPr>
        </p:nvSpPr>
        <p:spPr>
          <a:xfrm>
            <a:off x="6299889" y="2343150"/>
            <a:ext cx="5472113" cy="3848102"/>
          </a:xfrm>
        </p:spPr>
        <p:txBody>
          <a:bodyPr/>
          <a:lstStyle/>
          <a:p>
            <a:pPr algn="just"/>
            <a:r>
              <a:rPr lang="es-MX" dirty="0">
                <a:latin typeface="ArialMT"/>
              </a:rPr>
              <a:t>El registro de movimientos en los libros de control, únicamente lo debe efectuar el responsable del establecimiento o la persona asignada por el mismo, utilizando tinta indeleble (bolígrafo), de color negro o en su defecto color azul. Para las adquisiciones se utilizará tinta verde y para los balances efectuados por parte de la Secretaría de Salud, se empleará color rojo.</a:t>
            </a:r>
            <a:endParaRPr lang="es-MX" dirty="0"/>
          </a:p>
        </p:txBody>
      </p:sp>
      <p:pic>
        <p:nvPicPr>
          <p:cNvPr id="6" name="Imagen 5">
            <a:extLst>
              <a:ext uri="{FF2B5EF4-FFF2-40B4-BE49-F238E27FC236}">
                <a16:creationId xmlns:a16="http://schemas.microsoft.com/office/drawing/2014/main" id="{6CBC95AA-086B-4D4F-A4F1-A7ABF7318BBA}"/>
              </a:ext>
            </a:extLst>
          </p:cNvPr>
          <p:cNvPicPr>
            <a:picLocks noChangeAspect="1"/>
          </p:cNvPicPr>
          <p:nvPr/>
        </p:nvPicPr>
        <p:blipFill>
          <a:blip r:embed="rId2"/>
          <a:stretch>
            <a:fillRect/>
          </a:stretch>
        </p:blipFill>
        <p:spPr>
          <a:xfrm>
            <a:off x="523559" y="2081212"/>
            <a:ext cx="5288881" cy="2490788"/>
          </a:xfrm>
          <a:prstGeom prst="rect">
            <a:avLst/>
          </a:prstGeom>
        </p:spPr>
      </p:pic>
    </p:spTree>
    <p:extLst>
      <p:ext uri="{BB962C8B-B14F-4D97-AF65-F5344CB8AC3E}">
        <p14:creationId xmlns:p14="http://schemas.microsoft.com/office/powerpoint/2010/main" val="31717131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528F05-67EC-49E7-BD36-684AD96E5EC3}"/>
              </a:ext>
            </a:extLst>
          </p:cNvPr>
          <p:cNvSpPr>
            <a:spLocks noGrp="1"/>
          </p:cNvSpPr>
          <p:nvPr>
            <p:ph type="title"/>
          </p:nvPr>
        </p:nvSpPr>
        <p:spPr/>
        <p:txBody>
          <a:bodyPr/>
          <a:lstStyle/>
          <a:p>
            <a:r>
              <a:rPr lang="es-MX" b="1" dirty="0">
                <a:latin typeface="Arial" panose="020B0604020202020204" pitchFamily="34" charset="0"/>
              </a:rPr>
              <a:t>REGISTRO DE ENTRADAS EN FARMACIAS</a:t>
            </a:r>
            <a:br>
              <a:rPr lang="es-MX" b="1" dirty="0">
                <a:latin typeface="Arial" panose="020B0604020202020204" pitchFamily="34" charset="0"/>
              </a:rPr>
            </a:br>
            <a:endParaRPr lang="es-MX" dirty="0"/>
          </a:p>
        </p:txBody>
      </p:sp>
      <p:sp>
        <p:nvSpPr>
          <p:cNvPr id="3" name="Marcador de contenido 2">
            <a:extLst>
              <a:ext uri="{FF2B5EF4-FFF2-40B4-BE49-F238E27FC236}">
                <a16:creationId xmlns:a16="http://schemas.microsoft.com/office/drawing/2014/main" id="{43E14206-7EB7-48A6-9BA2-3462CFA0DAB7}"/>
              </a:ext>
            </a:extLst>
          </p:cNvPr>
          <p:cNvSpPr>
            <a:spLocks noGrp="1"/>
          </p:cNvSpPr>
          <p:nvPr>
            <p:ph sz="half" idx="1"/>
          </p:nvPr>
        </p:nvSpPr>
        <p:spPr/>
        <p:txBody>
          <a:bodyPr/>
          <a:lstStyle/>
          <a:p>
            <a:pPr algn="just"/>
            <a:r>
              <a:rPr lang="es-MX" dirty="0">
                <a:latin typeface="ArialMT"/>
              </a:rPr>
              <a:t>Se debe anotar la fecha de recepción del medicamento, razón social del proveedor, domicilio, número de factura, número de piezas recibidas y existencia actual.</a:t>
            </a:r>
          </a:p>
          <a:p>
            <a:endParaRPr lang="es-MX" dirty="0">
              <a:latin typeface="ArialMT"/>
            </a:endParaRPr>
          </a:p>
          <a:p>
            <a:pPr algn="just"/>
            <a:r>
              <a:rPr lang="es-MX" dirty="0">
                <a:latin typeface="ArialMT"/>
              </a:rPr>
              <a:t>La asignación de folios para los medicamentos, se debe efectuar en orden alfabético conforme a la denominación distintiva, la forma farmacéutica y presentación. En las farmacias del Sector Salud se registrarán por nombre del principio activo, forma farmacéutica y presentación. Se destinarán cuantos folios sean necesarios, según el movimiento del medicamento.</a:t>
            </a:r>
            <a:endParaRPr lang="es-MX" dirty="0"/>
          </a:p>
        </p:txBody>
      </p:sp>
      <p:sp>
        <p:nvSpPr>
          <p:cNvPr id="4" name="Marcador de número de diapositiva 3">
            <a:extLst>
              <a:ext uri="{FF2B5EF4-FFF2-40B4-BE49-F238E27FC236}">
                <a16:creationId xmlns:a16="http://schemas.microsoft.com/office/drawing/2014/main" id="{101F0C62-0E3C-486E-BEB9-5DD1C3BBB8D4}"/>
              </a:ext>
            </a:extLst>
          </p:cNvPr>
          <p:cNvSpPr>
            <a:spLocks noGrp="1"/>
          </p:cNvSpPr>
          <p:nvPr>
            <p:ph type="sldNum" sz="quarter" idx="11"/>
          </p:nvPr>
        </p:nvSpPr>
        <p:spPr/>
        <p:txBody>
          <a:bodyPr/>
          <a:lstStyle/>
          <a:p>
            <a:pPr rtl="0"/>
            <a:fld id="{19B51A1E-902D-48AF-9020-955120F399B6}" type="slidenum">
              <a:rPr lang="es-ES" noProof="0" smtClean="0"/>
              <a:pPr rtl="0"/>
              <a:t>66</a:t>
            </a:fld>
            <a:endParaRPr lang="es-ES" noProof="0"/>
          </a:p>
        </p:txBody>
      </p:sp>
      <p:sp>
        <p:nvSpPr>
          <p:cNvPr id="5" name="Marcador de texto 4">
            <a:extLst>
              <a:ext uri="{FF2B5EF4-FFF2-40B4-BE49-F238E27FC236}">
                <a16:creationId xmlns:a16="http://schemas.microsoft.com/office/drawing/2014/main" id="{430A1234-25C7-4DB4-AC41-2A98A1A9D386}"/>
              </a:ext>
            </a:extLst>
          </p:cNvPr>
          <p:cNvSpPr>
            <a:spLocks noGrp="1"/>
          </p:cNvSpPr>
          <p:nvPr>
            <p:ph type="body" sz="quarter" idx="12"/>
          </p:nvPr>
        </p:nvSpPr>
        <p:spPr/>
        <p:txBody>
          <a:bodyPr/>
          <a:lstStyle/>
          <a:p>
            <a:endParaRPr lang="es-MX"/>
          </a:p>
        </p:txBody>
      </p:sp>
      <p:pic>
        <p:nvPicPr>
          <p:cNvPr id="6" name="Imagen 5">
            <a:extLst>
              <a:ext uri="{FF2B5EF4-FFF2-40B4-BE49-F238E27FC236}">
                <a16:creationId xmlns:a16="http://schemas.microsoft.com/office/drawing/2014/main" id="{490E43CD-01CB-437C-B546-86AD1BB8904E}"/>
              </a:ext>
            </a:extLst>
          </p:cNvPr>
          <p:cNvPicPr>
            <a:picLocks noChangeAspect="1"/>
          </p:cNvPicPr>
          <p:nvPr/>
        </p:nvPicPr>
        <p:blipFill>
          <a:blip r:embed="rId2"/>
          <a:stretch>
            <a:fillRect/>
          </a:stretch>
        </p:blipFill>
        <p:spPr>
          <a:xfrm>
            <a:off x="6288001" y="1151999"/>
            <a:ext cx="5821563" cy="4191525"/>
          </a:xfrm>
          <a:prstGeom prst="rect">
            <a:avLst/>
          </a:prstGeom>
        </p:spPr>
      </p:pic>
    </p:spTree>
    <p:extLst>
      <p:ext uri="{BB962C8B-B14F-4D97-AF65-F5344CB8AC3E}">
        <p14:creationId xmlns:p14="http://schemas.microsoft.com/office/powerpoint/2010/main" val="38479695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9C2637-A0AE-4F82-A612-63DB7BBD3C73}"/>
              </a:ext>
            </a:extLst>
          </p:cNvPr>
          <p:cNvSpPr>
            <a:spLocks noGrp="1"/>
          </p:cNvSpPr>
          <p:nvPr>
            <p:ph type="title"/>
          </p:nvPr>
        </p:nvSpPr>
        <p:spPr/>
        <p:txBody>
          <a:bodyPr/>
          <a:lstStyle/>
          <a:p>
            <a:r>
              <a:rPr lang="es-MX" b="1" dirty="0"/>
              <a:t>REGISTRO DE SALIDAS EN FARMACIAS</a:t>
            </a:r>
            <a:endParaRPr lang="es-MX" dirty="0"/>
          </a:p>
        </p:txBody>
      </p:sp>
      <p:sp>
        <p:nvSpPr>
          <p:cNvPr id="3" name="Marcador de contenido 2">
            <a:extLst>
              <a:ext uri="{FF2B5EF4-FFF2-40B4-BE49-F238E27FC236}">
                <a16:creationId xmlns:a16="http://schemas.microsoft.com/office/drawing/2014/main" id="{45B69A07-7E9E-478C-8F28-46B3DD3A5D4D}"/>
              </a:ext>
            </a:extLst>
          </p:cNvPr>
          <p:cNvSpPr>
            <a:spLocks noGrp="1"/>
          </p:cNvSpPr>
          <p:nvPr>
            <p:ph sz="half" idx="1"/>
          </p:nvPr>
        </p:nvSpPr>
        <p:spPr/>
        <p:txBody>
          <a:bodyPr/>
          <a:lstStyle/>
          <a:p>
            <a:endParaRPr lang="es-MX"/>
          </a:p>
        </p:txBody>
      </p:sp>
      <p:sp>
        <p:nvSpPr>
          <p:cNvPr id="4" name="Marcador de número de diapositiva 3">
            <a:extLst>
              <a:ext uri="{FF2B5EF4-FFF2-40B4-BE49-F238E27FC236}">
                <a16:creationId xmlns:a16="http://schemas.microsoft.com/office/drawing/2014/main" id="{521429E1-4242-4F80-BD72-221F01FE1FDF}"/>
              </a:ext>
            </a:extLst>
          </p:cNvPr>
          <p:cNvSpPr>
            <a:spLocks noGrp="1"/>
          </p:cNvSpPr>
          <p:nvPr>
            <p:ph type="sldNum" sz="quarter" idx="11"/>
          </p:nvPr>
        </p:nvSpPr>
        <p:spPr/>
        <p:txBody>
          <a:bodyPr/>
          <a:lstStyle/>
          <a:p>
            <a:pPr rtl="0"/>
            <a:fld id="{19B51A1E-902D-48AF-9020-955120F399B6}" type="slidenum">
              <a:rPr lang="es-ES" noProof="0" smtClean="0"/>
              <a:pPr rtl="0"/>
              <a:t>67</a:t>
            </a:fld>
            <a:endParaRPr lang="es-ES" noProof="0"/>
          </a:p>
        </p:txBody>
      </p:sp>
      <p:sp>
        <p:nvSpPr>
          <p:cNvPr id="5" name="Marcador de texto 4">
            <a:extLst>
              <a:ext uri="{FF2B5EF4-FFF2-40B4-BE49-F238E27FC236}">
                <a16:creationId xmlns:a16="http://schemas.microsoft.com/office/drawing/2014/main" id="{1B0C2429-BA0D-4B18-BBE3-3BCC61CC3755}"/>
              </a:ext>
            </a:extLst>
          </p:cNvPr>
          <p:cNvSpPr>
            <a:spLocks noGrp="1"/>
          </p:cNvSpPr>
          <p:nvPr>
            <p:ph type="body" sz="quarter" idx="12"/>
          </p:nvPr>
        </p:nvSpPr>
        <p:spPr/>
        <p:txBody>
          <a:bodyPr/>
          <a:lstStyle/>
          <a:p>
            <a:r>
              <a:rPr lang="es-MX" dirty="0"/>
              <a:t>Se debe anotar la fecha de salida, nombre del médico que prescribe en la receta, domicilio, número de cédula profesional y el registro otorgado por la Secretaría de Salud (en caso de contar con él) y el número de la receta. </a:t>
            </a:r>
          </a:p>
          <a:p>
            <a:r>
              <a:rPr lang="es-MX" dirty="0"/>
              <a:t>El recetario especial para Grupo I debe estar foliado y para Grupo II y III se da un número progresivo a la receta por el responsable del establecimiento. para llevar un orden. Para las recetas del Grupo III, en las 2 primeras ocasiones que se surtan no se anota ningún número en la receta, únicamente se sella, se regresa al comprador y en la columna de observaciones se anota el número de sellos que tiene la receta y se da un número progresivo.</a:t>
            </a:r>
          </a:p>
          <a:p>
            <a:r>
              <a:rPr lang="es-MX" dirty="0"/>
              <a:t>En el caso de almacenes de distribución se anotará la razón social del comprador autorizado por la Secretaría de Salud, domicilio, número de factura y fecha.</a:t>
            </a:r>
          </a:p>
        </p:txBody>
      </p:sp>
      <p:pic>
        <p:nvPicPr>
          <p:cNvPr id="6" name="Imagen 5">
            <a:extLst>
              <a:ext uri="{FF2B5EF4-FFF2-40B4-BE49-F238E27FC236}">
                <a16:creationId xmlns:a16="http://schemas.microsoft.com/office/drawing/2014/main" id="{61C83E69-4FD0-410D-8BA8-B1EE0069C4B5}"/>
              </a:ext>
            </a:extLst>
          </p:cNvPr>
          <p:cNvPicPr>
            <a:picLocks noChangeAspect="1"/>
          </p:cNvPicPr>
          <p:nvPr/>
        </p:nvPicPr>
        <p:blipFill>
          <a:blip r:embed="rId2"/>
          <a:stretch>
            <a:fillRect/>
          </a:stretch>
        </p:blipFill>
        <p:spPr>
          <a:xfrm>
            <a:off x="102531" y="1609727"/>
            <a:ext cx="5993470" cy="3988636"/>
          </a:xfrm>
          <a:prstGeom prst="rect">
            <a:avLst/>
          </a:prstGeom>
        </p:spPr>
      </p:pic>
    </p:spTree>
    <p:extLst>
      <p:ext uri="{BB962C8B-B14F-4D97-AF65-F5344CB8AC3E}">
        <p14:creationId xmlns:p14="http://schemas.microsoft.com/office/powerpoint/2010/main" val="40019610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8DFD7B-54EE-4521-85B3-582EBD754660}"/>
              </a:ext>
            </a:extLst>
          </p:cNvPr>
          <p:cNvSpPr>
            <a:spLocks noGrp="1"/>
          </p:cNvSpPr>
          <p:nvPr>
            <p:ph type="title"/>
          </p:nvPr>
        </p:nvSpPr>
        <p:spPr/>
        <p:txBody>
          <a:bodyPr/>
          <a:lstStyle/>
          <a:p>
            <a:r>
              <a:rPr lang="es-MX" b="1" dirty="0">
                <a:latin typeface="Arial" panose="020B0604020202020204" pitchFamily="34" charset="0"/>
              </a:rPr>
              <a:t>RECETAS</a:t>
            </a:r>
            <a:br>
              <a:rPr lang="es-MX" b="1" dirty="0">
                <a:latin typeface="Arial" panose="020B0604020202020204" pitchFamily="34" charset="0"/>
              </a:rPr>
            </a:br>
            <a:endParaRPr lang="es-MX" dirty="0"/>
          </a:p>
        </p:txBody>
      </p:sp>
      <p:sp>
        <p:nvSpPr>
          <p:cNvPr id="3" name="Marcador de contenido 2">
            <a:extLst>
              <a:ext uri="{FF2B5EF4-FFF2-40B4-BE49-F238E27FC236}">
                <a16:creationId xmlns:a16="http://schemas.microsoft.com/office/drawing/2014/main" id="{93A64D64-1094-4905-90EE-CA831408D3F3}"/>
              </a:ext>
            </a:extLst>
          </p:cNvPr>
          <p:cNvSpPr>
            <a:spLocks noGrp="1"/>
          </p:cNvSpPr>
          <p:nvPr>
            <p:ph sz="half" idx="1"/>
          </p:nvPr>
        </p:nvSpPr>
        <p:spPr/>
        <p:txBody>
          <a:bodyPr/>
          <a:lstStyle/>
          <a:p>
            <a:pPr algn="just"/>
            <a:r>
              <a:rPr lang="es-MX" dirty="0">
                <a:latin typeface="ArialMT"/>
              </a:rPr>
              <a:t>La receta médica es el documento que contiene, entre otros elementos, la prescripción de uno o varios medicamentos y podrá ser emitida por el médico </a:t>
            </a:r>
            <a:r>
              <a:rPr lang="es-MX" dirty="0" err="1">
                <a:latin typeface="ArialMT"/>
              </a:rPr>
              <a:t>ó</a:t>
            </a:r>
            <a:r>
              <a:rPr lang="es-MX" dirty="0">
                <a:latin typeface="ArialMT"/>
              </a:rPr>
              <a:t> cirujano dentista. Los profesionales a los que se refriere el articulo, deberán contar de cédula profesional expedida por las autoridades </a:t>
            </a:r>
            <a:r>
              <a:rPr lang="pt-BR" dirty="0">
                <a:latin typeface="ArialMT"/>
              </a:rPr>
              <a:t>educativas competentes. </a:t>
            </a:r>
            <a:r>
              <a:rPr lang="pt-BR" b="1" dirty="0">
                <a:latin typeface="Arial" panose="020B0604020202020204" pitchFamily="34" charset="0"/>
              </a:rPr>
              <a:t>(Art. 28 RIS)</a:t>
            </a:r>
          </a:p>
          <a:p>
            <a:pPr algn="just"/>
            <a:endParaRPr lang="es-MX" dirty="0">
              <a:latin typeface="ArialMT"/>
            </a:endParaRPr>
          </a:p>
          <a:p>
            <a:pPr algn="just"/>
            <a:r>
              <a:rPr lang="es-MX" dirty="0">
                <a:latin typeface="ArialMT"/>
              </a:rPr>
              <a:t>Esta deberá contener impreso el nombre y domicilio completos, así como número de cédula profesional de quien prescribe, además de llevar la fecha y la firma autógrafa del emisor. Aquí se indicará también la dosis, presentación, vía de administración, frecuencia y tiempo de duración del tratamiento </a:t>
            </a:r>
            <a:r>
              <a:rPr lang="es-MX" b="1" dirty="0">
                <a:latin typeface="Arial" panose="020B0604020202020204" pitchFamily="34" charset="0"/>
              </a:rPr>
              <a:t>(Art. 29 y 30 RIS).</a:t>
            </a:r>
            <a:endParaRPr lang="es-MX" dirty="0"/>
          </a:p>
        </p:txBody>
      </p:sp>
      <p:sp>
        <p:nvSpPr>
          <p:cNvPr id="4" name="Marcador de número de diapositiva 3">
            <a:extLst>
              <a:ext uri="{FF2B5EF4-FFF2-40B4-BE49-F238E27FC236}">
                <a16:creationId xmlns:a16="http://schemas.microsoft.com/office/drawing/2014/main" id="{71FEDDCA-8D77-43B9-A389-AA02731A6FE6}"/>
              </a:ext>
            </a:extLst>
          </p:cNvPr>
          <p:cNvSpPr>
            <a:spLocks noGrp="1"/>
          </p:cNvSpPr>
          <p:nvPr>
            <p:ph type="sldNum" sz="quarter" idx="11"/>
          </p:nvPr>
        </p:nvSpPr>
        <p:spPr/>
        <p:txBody>
          <a:bodyPr/>
          <a:lstStyle/>
          <a:p>
            <a:pPr rtl="0"/>
            <a:fld id="{19B51A1E-902D-48AF-9020-955120F399B6}" type="slidenum">
              <a:rPr lang="es-ES" noProof="0" smtClean="0"/>
              <a:pPr rtl="0"/>
              <a:t>68</a:t>
            </a:fld>
            <a:endParaRPr lang="es-ES" noProof="0"/>
          </a:p>
        </p:txBody>
      </p:sp>
      <p:pic>
        <p:nvPicPr>
          <p:cNvPr id="8" name="Imagen 7">
            <a:extLst>
              <a:ext uri="{FF2B5EF4-FFF2-40B4-BE49-F238E27FC236}">
                <a16:creationId xmlns:a16="http://schemas.microsoft.com/office/drawing/2014/main" id="{974DB670-43DB-4D50-9E1D-0CEE1012CFC2}"/>
              </a:ext>
            </a:extLst>
          </p:cNvPr>
          <p:cNvPicPr>
            <a:picLocks noChangeAspect="1"/>
          </p:cNvPicPr>
          <p:nvPr/>
        </p:nvPicPr>
        <p:blipFill>
          <a:blip r:embed="rId2"/>
          <a:stretch>
            <a:fillRect/>
          </a:stretch>
        </p:blipFill>
        <p:spPr>
          <a:xfrm>
            <a:off x="5952694" y="198000"/>
            <a:ext cx="5994000" cy="5994000"/>
          </a:xfrm>
          <a:prstGeom prst="rect">
            <a:avLst/>
          </a:prstGeom>
        </p:spPr>
      </p:pic>
    </p:spTree>
    <p:extLst>
      <p:ext uri="{BB962C8B-B14F-4D97-AF65-F5344CB8AC3E}">
        <p14:creationId xmlns:p14="http://schemas.microsoft.com/office/powerpoint/2010/main" val="5750754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2B954D0-25D8-4F1E-AE81-4C5BDC909FA0}"/>
              </a:ext>
            </a:extLst>
          </p:cNvPr>
          <p:cNvSpPr>
            <a:spLocks noGrp="1"/>
          </p:cNvSpPr>
          <p:nvPr>
            <p:ph sz="half"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7E2F6BE-478B-4F04-94B4-C5B3059B7EAE}"/>
              </a:ext>
            </a:extLst>
          </p:cNvPr>
          <p:cNvSpPr>
            <a:spLocks noGrp="1"/>
          </p:cNvSpPr>
          <p:nvPr>
            <p:ph type="sldNum" sz="quarter" idx="11"/>
          </p:nvPr>
        </p:nvSpPr>
        <p:spPr/>
        <p:txBody>
          <a:bodyPr/>
          <a:lstStyle/>
          <a:p>
            <a:pPr rtl="0"/>
            <a:fld id="{19B51A1E-902D-48AF-9020-955120F399B6}" type="slidenum">
              <a:rPr lang="es-ES" noProof="0" smtClean="0"/>
              <a:pPr rtl="0"/>
              <a:t>69</a:t>
            </a:fld>
            <a:endParaRPr lang="es-ES" noProof="0"/>
          </a:p>
        </p:txBody>
      </p:sp>
      <p:sp>
        <p:nvSpPr>
          <p:cNvPr id="5" name="Marcador de texto 4">
            <a:extLst>
              <a:ext uri="{FF2B5EF4-FFF2-40B4-BE49-F238E27FC236}">
                <a16:creationId xmlns:a16="http://schemas.microsoft.com/office/drawing/2014/main" id="{02E57FE7-EAD6-4DFE-885A-2AA47BBB61A2}"/>
              </a:ext>
            </a:extLst>
          </p:cNvPr>
          <p:cNvSpPr>
            <a:spLocks noGrp="1"/>
          </p:cNvSpPr>
          <p:nvPr>
            <p:ph type="body" sz="quarter" idx="12"/>
          </p:nvPr>
        </p:nvSpPr>
        <p:spPr/>
        <p:txBody>
          <a:bodyPr/>
          <a:lstStyle/>
          <a:p>
            <a:pPr marL="0" indent="0" algn="just">
              <a:buNone/>
            </a:pPr>
            <a:r>
              <a:rPr lang="es-MX" b="1" dirty="0">
                <a:latin typeface="ArialMT"/>
              </a:rPr>
              <a:t>AVISOS</a:t>
            </a:r>
          </a:p>
          <a:p>
            <a:pPr algn="just"/>
            <a:r>
              <a:rPr lang="es-MX" dirty="0">
                <a:latin typeface="ArialMT"/>
              </a:rPr>
              <a:t>Es necesario llevar un control de la cantidad que se necesitará de estupefacientes, psicotrópicos y sustancias químicas en todo el año para controlar la fabricación en exceso, o la venta con fines ilícitos de estas sustancias.</a:t>
            </a:r>
          </a:p>
          <a:p>
            <a:pPr marL="0" indent="0" algn="just">
              <a:buNone/>
            </a:pPr>
            <a:r>
              <a:rPr lang="es-MX" b="1" dirty="0">
                <a:latin typeface="ArialMT"/>
              </a:rPr>
              <a:t>COMPRA EN PLAZA</a:t>
            </a:r>
          </a:p>
          <a:p>
            <a:pPr algn="just"/>
            <a:r>
              <a:rPr lang="es-MX" dirty="0">
                <a:latin typeface="ArialMT"/>
              </a:rPr>
              <a:t>Para obtener el permiso de adquisición en plaza de materias primas o medicamentos que sean o contengan estupefacientes, psicotrópicos, destinados para la producción de medicamentos, para fines médicos o para investigación científica, se requiere presentar solicitud en el formato oficial. La Secretaría resolverá sobre el permiso en un plazo máximo de catorce días. El permiso tendrá una vigencia de 180 días</a:t>
            </a:r>
          </a:p>
          <a:p>
            <a:pPr algn="just"/>
            <a:endParaRPr lang="es-MX" dirty="0">
              <a:latin typeface="ArialMT"/>
            </a:endParaRPr>
          </a:p>
        </p:txBody>
      </p:sp>
      <p:pic>
        <p:nvPicPr>
          <p:cNvPr id="6" name="Imagen 5">
            <a:extLst>
              <a:ext uri="{FF2B5EF4-FFF2-40B4-BE49-F238E27FC236}">
                <a16:creationId xmlns:a16="http://schemas.microsoft.com/office/drawing/2014/main" id="{029ECBB1-955E-4838-A7D9-137FE7F5727E}"/>
              </a:ext>
            </a:extLst>
          </p:cNvPr>
          <p:cNvPicPr>
            <a:picLocks noChangeAspect="1"/>
          </p:cNvPicPr>
          <p:nvPr/>
        </p:nvPicPr>
        <p:blipFill>
          <a:blip r:embed="rId2"/>
          <a:stretch>
            <a:fillRect/>
          </a:stretch>
        </p:blipFill>
        <p:spPr>
          <a:xfrm>
            <a:off x="358125" y="635148"/>
            <a:ext cx="5619750" cy="5943600"/>
          </a:xfrm>
          <a:prstGeom prst="rect">
            <a:avLst/>
          </a:prstGeom>
        </p:spPr>
      </p:pic>
    </p:spTree>
    <p:extLst>
      <p:ext uri="{BB962C8B-B14F-4D97-AF65-F5344CB8AC3E}">
        <p14:creationId xmlns:p14="http://schemas.microsoft.com/office/powerpoint/2010/main" val="27391101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D72324-8199-4757-8C7C-5DA177D1FFDB}"/>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F4E1B3AF-B786-4176-B517-BD3D1197B113}"/>
              </a:ext>
            </a:extLst>
          </p:cNvPr>
          <p:cNvSpPr>
            <a:spLocks noGrp="1"/>
          </p:cNvSpPr>
          <p:nvPr>
            <p:ph sz="half" idx="1"/>
          </p:nvPr>
        </p:nvSpPr>
        <p:spPr>
          <a:xfrm>
            <a:off x="432000" y="2305050"/>
            <a:ext cx="5472000" cy="3886950"/>
          </a:xfrm>
        </p:spPr>
        <p:txBody>
          <a:bodyPr/>
          <a:lstStyle/>
          <a:p>
            <a:r>
              <a:rPr lang="es-MX" b="1" dirty="0">
                <a:latin typeface="ArialMT"/>
              </a:rPr>
              <a:t>PREVISIONES</a:t>
            </a:r>
          </a:p>
          <a:p>
            <a:pPr algn="just"/>
            <a:r>
              <a:rPr lang="es-MX" dirty="0">
                <a:latin typeface="ArialMT"/>
              </a:rPr>
              <a:t>Los productores que regularmente necesiten materias primas o medicamentos que sean o contengan estupefacientes y psicotrópicos, comunicarán durante los meses de enero a mayo, mediante avisos a la Secretaría de Salud, una</a:t>
            </a:r>
          </a:p>
        </p:txBody>
      </p:sp>
      <p:sp>
        <p:nvSpPr>
          <p:cNvPr id="4" name="Marcador de número de diapositiva 3">
            <a:extLst>
              <a:ext uri="{FF2B5EF4-FFF2-40B4-BE49-F238E27FC236}">
                <a16:creationId xmlns:a16="http://schemas.microsoft.com/office/drawing/2014/main" id="{852E5BD6-5036-41DE-B529-2C391AC43D50}"/>
              </a:ext>
            </a:extLst>
          </p:cNvPr>
          <p:cNvSpPr>
            <a:spLocks noGrp="1"/>
          </p:cNvSpPr>
          <p:nvPr>
            <p:ph type="sldNum" sz="quarter" idx="11"/>
          </p:nvPr>
        </p:nvSpPr>
        <p:spPr/>
        <p:txBody>
          <a:bodyPr/>
          <a:lstStyle/>
          <a:p>
            <a:pPr rtl="0"/>
            <a:fld id="{19B51A1E-902D-48AF-9020-955120F399B6}" type="slidenum">
              <a:rPr lang="es-ES" noProof="0" smtClean="0"/>
              <a:pPr rtl="0"/>
              <a:t>70</a:t>
            </a:fld>
            <a:endParaRPr lang="es-ES" noProof="0"/>
          </a:p>
        </p:txBody>
      </p:sp>
      <p:sp>
        <p:nvSpPr>
          <p:cNvPr id="5" name="Marcador de texto 4">
            <a:extLst>
              <a:ext uri="{FF2B5EF4-FFF2-40B4-BE49-F238E27FC236}">
                <a16:creationId xmlns:a16="http://schemas.microsoft.com/office/drawing/2014/main" id="{A1D323A1-6A57-40AE-89A2-C60A8852CC2E}"/>
              </a:ext>
            </a:extLst>
          </p:cNvPr>
          <p:cNvSpPr>
            <a:spLocks noGrp="1"/>
          </p:cNvSpPr>
          <p:nvPr>
            <p:ph type="body" sz="quarter" idx="12"/>
          </p:nvPr>
        </p:nvSpPr>
        <p:spPr/>
        <p:txBody>
          <a:bodyPr/>
          <a:lstStyle/>
          <a:p>
            <a:endParaRPr lang="es-MX"/>
          </a:p>
        </p:txBody>
      </p:sp>
      <p:pic>
        <p:nvPicPr>
          <p:cNvPr id="6" name="Imagen 5">
            <a:extLst>
              <a:ext uri="{FF2B5EF4-FFF2-40B4-BE49-F238E27FC236}">
                <a16:creationId xmlns:a16="http://schemas.microsoft.com/office/drawing/2014/main" id="{8C0BE61D-509E-470A-8D5F-66A33F4CAFE2}"/>
              </a:ext>
            </a:extLst>
          </p:cNvPr>
          <p:cNvPicPr>
            <a:picLocks noChangeAspect="1"/>
          </p:cNvPicPr>
          <p:nvPr/>
        </p:nvPicPr>
        <p:blipFill>
          <a:blip r:embed="rId2"/>
          <a:stretch>
            <a:fillRect/>
          </a:stretch>
        </p:blipFill>
        <p:spPr>
          <a:xfrm>
            <a:off x="6096000" y="981076"/>
            <a:ext cx="5510403" cy="4724397"/>
          </a:xfrm>
          <a:prstGeom prst="rect">
            <a:avLst/>
          </a:prstGeom>
        </p:spPr>
      </p:pic>
    </p:spTree>
    <p:extLst>
      <p:ext uri="{BB962C8B-B14F-4D97-AF65-F5344CB8AC3E}">
        <p14:creationId xmlns:p14="http://schemas.microsoft.com/office/powerpoint/2010/main" val="3142328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b="1" dirty="0"/>
              <a:t>MANUAL DE PROCEDIMIENTOS</a:t>
            </a:r>
            <a:endParaRPr lang="es-MX" dirty="0"/>
          </a:p>
        </p:txBody>
      </p:sp>
      <p:sp>
        <p:nvSpPr>
          <p:cNvPr id="3" name="Marcador de contenido 2">
            <a:extLst>
              <a:ext uri="{FF2B5EF4-FFF2-40B4-BE49-F238E27FC236}">
                <a16:creationId xmlns:a16="http://schemas.microsoft.com/office/drawing/2014/main" id="{821EA324-87B0-41F0-B7AD-396097C3FF8D}"/>
              </a:ext>
            </a:extLst>
          </p:cNvPr>
          <p:cNvSpPr>
            <a:spLocks noGrp="1"/>
          </p:cNvSpPr>
          <p:nvPr>
            <p:ph sz="half"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71</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p:txBody>
          <a:bodyPr/>
          <a:lstStyle/>
          <a:p>
            <a:pPr algn="just"/>
            <a:r>
              <a:rPr lang="es-MX" dirty="0"/>
              <a:t>También llamados manuales de operación, de prácticas estándar, de introducción sobre el trabajo, de trámites y cometidos de trabajo.</a:t>
            </a:r>
          </a:p>
          <a:p>
            <a:pPr algn="just"/>
            <a:endParaRPr lang="es-MX" dirty="0"/>
          </a:p>
          <a:p>
            <a:pPr algn="just"/>
            <a:r>
              <a:rPr lang="es-MX" dirty="0"/>
              <a:t>En éste se señala el procedimiento preciso a seguir para lograr el trabajo de todo el personal de oficina o de cualquier otro grupo de trabajo que desempeña responsabilidades específicas. Un procedimiento por escrito significa establecer debidamente un método estándar para ejecutar algún trabajo.</a:t>
            </a:r>
          </a:p>
        </p:txBody>
      </p:sp>
      <p:pic>
        <p:nvPicPr>
          <p:cNvPr id="6" name="Imagen 5">
            <a:extLst>
              <a:ext uri="{FF2B5EF4-FFF2-40B4-BE49-F238E27FC236}">
                <a16:creationId xmlns:a16="http://schemas.microsoft.com/office/drawing/2014/main" id="{F76D472C-D27F-41E7-872D-D7EDAA80365F}"/>
              </a:ext>
            </a:extLst>
          </p:cNvPr>
          <p:cNvPicPr>
            <a:picLocks noChangeAspect="1"/>
          </p:cNvPicPr>
          <p:nvPr/>
        </p:nvPicPr>
        <p:blipFill>
          <a:blip r:embed="rId3"/>
          <a:stretch>
            <a:fillRect/>
          </a:stretch>
        </p:blipFill>
        <p:spPr>
          <a:xfrm>
            <a:off x="538366" y="1300164"/>
            <a:ext cx="5749636" cy="4743450"/>
          </a:xfrm>
          <a:prstGeom prst="rect">
            <a:avLst/>
          </a:prstGeom>
        </p:spPr>
      </p:pic>
    </p:spTree>
    <p:extLst>
      <p:ext uri="{BB962C8B-B14F-4D97-AF65-F5344CB8AC3E}">
        <p14:creationId xmlns:p14="http://schemas.microsoft.com/office/powerpoint/2010/main" val="4628770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AD1F9-97E8-4B43-AD7C-53E7F5DB2DDD}"/>
              </a:ext>
            </a:extLst>
          </p:cNvPr>
          <p:cNvSpPr>
            <a:spLocks noGrp="1"/>
          </p:cNvSpPr>
          <p:nvPr>
            <p:ph type="title"/>
          </p:nvPr>
        </p:nvSpPr>
        <p:spPr/>
        <p:txBody>
          <a:bodyPr/>
          <a:lstStyle/>
          <a:p>
            <a:r>
              <a:rPr lang="es-MX" b="1" dirty="0">
                <a:latin typeface="ArialMT"/>
              </a:rPr>
              <a:t>UTILIDAD</a:t>
            </a:r>
          </a:p>
        </p:txBody>
      </p:sp>
      <p:sp>
        <p:nvSpPr>
          <p:cNvPr id="3" name="Marcador de contenido 2">
            <a:extLst>
              <a:ext uri="{FF2B5EF4-FFF2-40B4-BE49-F238E27FC236}">
                <a16:creationId xmlns:a16="http://schemas.microsoft.com/office/drawing/2014/main" id="{C2E43ABE-F96D-4C33-9632-53774B04CEB7}"/>
              </a:ext>
            </a:extLst>
          </p:cNvPr>
          <p:cNvSpPr>
            <a:spLocks noGrp="1"/>
          </p:cNvSpPr>
          <p:nvPr>
            <p:ph sz="half" idx="1"/>
          </p:nvPr>
        </p:nvSpPr>
        <p:spPr/>
        <p:txBody>
          <a:bodyPr/>
          <a:lstStyle/>
          <a:p>
            <a:pPr algn="just"/>
            <a:r>
              <a:rPr lang="es-MX" dirty="0">
                <a:latin typeface="ArialMT"/>
              </a:rPr>
              <a:t>a) Permite conocer el funcionamiento interno en lo que respecta a descripción de tareas, ubicación,  requerimientos y a los puestos responsables de su ejecución. </a:t>
            </a:r>
          </a:p>
          <a:p>
            <a:pPr algn="just"/>
            <a:r>
              <a:rPr lang="es-MX" dirty="0">
                <a:latin typeface="ArialMT"/>
              </a:rPr>
              <a:t>b) Auxilian en la inducción del puesto, al adiestramiento y capacitación del personal ya que describen en forma detallada las actividades de cada puesto.</a:t>
            </a:r>
          </a:p>
          <a:p>
            <a:r>
              <a:rPr lang="es-MX" dirty="0">
                <a:latin typeface="ArialMT"/>
              </a:rPr>
              <a:t>c) Sirve para el análisis o revisión de los procedimientos de un sistema.</a:t>
            </a:r>
          </a:p>
          <a:p>
            <a:r>
              <a:rPr lang="es-MX" dirty="0">
                <a:latin typeface="ArialMT"/>
              </a:rPr>
              <a:t>d) Interviene en la consulta de todo el personal, que desee emprender tareas de simplificación de trabajo como análisis de tiempos, delegación de autoridad, etc.</a:t>
            </a:r>
          </a:p>
        </p:txBody>
      </p:sp>
      <p:sp>
        <p:nvSpPr>
          <p:cNvPr id="4" name="Marcador de número de diapositiva 3">
            <a:extLst>
              <a:ext uri="{FF2B5EF4-FFF2-40B4-BE49-F238E27FC236}">
                <a16:creationId xmlns:a16="http://schemas.microsoft.com/office/drawing/2014/main" id="{EB18CBA6-FF79-45B3-8A59-2E5656977B9E}"/>
              </a:ext>
            </a:extLst>
          </p:cNvPr>
          <p:cNvSpPr>
            <a:spLocks noGrp="1"/>
          </p:cNvSpPr>
          <p:nvPr>
            <p:ph type="sldNum" sz="quarter" idx="11"/>
          </p:nvPr>
        </p:nvSpPr>
        <p:spPr/>
        <p:txBody>
          <a:bodyPr/>
          <a:lstStyle/>
          <a:p>
            <a:pPr rtl="0"/>
            <a:fld id="{19B51A1E-902D-48AF-9020-955120F399B6}" type="slidenum">
              <a:rPr lang="es-ES" noProof="0" smtClean="0"/>
              <a:pPr rtl="0"/>
              <a:t>72</a:t>
            </a:fld>
            <a:endParaRPr lang="es-ES" noProof="0"/>
          </a:p>
        </p:txBody>
      </p:sp>
      <p:sp>
        <p:nvSpPr>
          <p:cNvPr id="5" name="Marcador de texto 4">
            <a:extLst>
              <a:ext uri="{FF2B5EF4-FFF2-40B4-BE49-F238E27FC236}">
                <a16:creationId xmlns:a16="http://schemas.microsoft.com/office/drawing/2014/main" id="{C17D8921-455C-4A11-8532-8EDB8ED85CE5}"/>
              </a:ext>
            </a:extLst>
          </p:cNvPr>
          <p:cNvSpPr>
            <a:spLocks noGrp="1"/>
          </p:cNvSpPr>
          <p:nvPr>
            <p:ph type="body" sz="quarter" idx="12"/>
          </p:nvPr>
        </p:nvSpPr>
        <p:spPr/>
        <p:txBody>
          <a:bodyPr/>
          <a:lstStyle/>
          <a:p>
            <a:r>
              <a:rPr lang="es-MX" dirty="0">
                <a:latin typeface="ArialMT"/>
              </a:rPr>
              <a:t>e) Para establecer un sistema de información o bien modificar el ya existente.</a:t>
            </a:r>
          </a:p>
          <a:p>
            <a:r>
              <a:rPr lang="es-MX" dirty="0">
                <a:latin typeface="ArialMT"/>
              </a:rPr>
              <a:t>f) Para uniformar y controlar el cumplimiento de las rutinas de trabajo y evitar su alteración arbitraria.</a:t>
            </a:r>
          </a:p>
          <a:p>
            <a:r>
              <a:rPr lang="es-MX" dirty="0">
                <a:latin typeface="ArialMT"/>
              </a:rPr>
              <a:t>g) Determina en forma más sencilla las responsabilidades por fallas o errores.</a:t>
            </a:r>
          </a:p>
          <a:p>
            <a:r>
              <a:rPr lang="es-MX" dirty="0">
                <a:latin typeface="ArialMT"/>
              </a:rPr>
              <a:t>h) Facilita las labores de auditoria y evaluación del control interno. </a:t>
            </a:r>
          </a:p>
          <a:p>
            <a:r>
              <a:rPr lang="es-MX" dirty="0">
                <a:latin typeface="ArialMT"/>
              </a:rPr>
              <a:t>i) Aumenta la eficiencia de los empleados, indicándoles lo que deben hacer y cómo deben hacerlo.</a:t>
            </a:r>
          </a:p>
          <a:p>
            <a:r>
              <a:rPr lang="es-MX" dirty="0">
                <a:latin typeface="ArialMT"/>
              </a:rPr>
              <a:t>j) Ayuda a la coordinación de actividades y evitar duplicidades.</a:t>
            </a:r>
          </a:p>
          <a:p>
            <a:endParaRPr lang="es-MX" dirty="0">
              <a:latin typeface="ArialMT"/>
            </a:endParaRPr>
          </a:p>
        </p:txBody>
      </p:sp>
    </p:spTree>
    <p:extLst>
      <p:ext uri="{BB962C8B-B14F-4D97-AF65-F5344CB8AC3E}">
        <p14:creationId xmlns:p14="http://schemas.microsoft.com/office/powerpoint/2010/main" val="3172888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82EAD04-4371-480A-94BF-9BD12B6FB7C2}"/>
              </a:ext>
            </a:extLst>
          </p:cNvPr>
          <p:cNvPicPr>
            <a:picLocks noChangeAspect="1"/>
          </p:cNvPicPr>
          <p:nvPr/>
        </p:nvPicPr>
        <p:blipFill>
          <a:blip r:embed="rId2"/>
          <a:stretch>
            <a:fillRect/>
          </a:stretch>
        </p:blipFill>
        <p:spPr>
          <a:xfrm>
            <a:off x="5339275" y="0"/>
            <a:ext cx="6852725" cy="6858000"/>
          </a:xfrm>
          <a:prstGeom prst="rect">
            <a:avLst/>
          </a:prstGeom>
        </p:spPr>
      </p:pic>
      <p:sp>
        <p:nvSpPr>
          <p:cNvPr id="3" name="Marcador de número de diapositiva 2">
            <a:extLst>
              <a:ext uri="{FF2B5EF4-FFF2-40B4-BE49-F238E27FC236}">
                <a16:creationId xmlns:a16="http://schemas.microsoft.com/office/drawing/2014/main" id="{501ED888-4067-4A80-883E-0CB9FF732DAF}"/>
              </a:ext>
            </a:extLst>
          </p:cNvPr>
          <p:cNvSpPr>
            <a:spLocks noGrp="1"/>
          </p:cNvSpPr>
          <p:nvPr>
            <p:ph type="sldNum" sz="quarter" idx="4294967295"/>
          </p:nvPr>
        </p:nvSpPr>
        <p:spPr>
          <a:xfrm>
            <a:off x="11655425" y="6213475"/>
            <a:ext cx="53657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9B51A1E-902D-48AF-9020-955120F399B6}" type="slidenum">
              <a:rPr kumimoji="0" lang="es-ES" sz="1600" b="1" i="0" u="none" strike="noStrike" kern="1200" cap="none" spc="0" normalizeH="0" baseline="0" noProof="0" smtClean="0">
                <a:ln>
                  <a:noFill/>
                </a:ln>
                <a:solidFill>
                  <a:prstClr val="black">
                    <a:lumMod val="50000"/>
                    <a:lumOff val="50000"/>
                  </a:prstClr>
                </a:solidFill>
                <a:effectLst/>
                <a:uLnTx/>
                <a:uFillTx/>
                <a:latin typeface="Cambria" panose="02040503050406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es-ES" sz="1600" b="1" i="0" u="none" strike="noStrike" kern="1200" cap="none" spc="0" normalizeH="0" baseline="0" noProof="0">
              <a:ln>
                <a:noFill/>
              </a:ln>
              <a:solidFill>
                <a:prstClr val="black">
                  <a:lumMod val="50000"/>
                  <a:lumOff val="50000"/>
                </a:prstClr>
              </a:solidFill>
              <a:effectLst/>
              <a:uLnTx/>
              <a:uFillTx/>
              <a:latin typeface="Cambria" panose="02040503050406030204"/>
              <a:ea typeface="+mn-ea"/>
              <a:cs typeface="+mn-cs"/>
            </a:endParaRPr>
          </a:p>
        </p:txBody>
      </p:sp>
      <p:sp>
        <p:nvSpPr>
          <p:cNvPr id="7" name="Título 6">
            <a:extLst>
              <a:ext uri="{FF2B5EF4-FFF2-40B4-BE49-F238E27FC236}">
                <a16:creationId xmlns:a16="http://schemas.microsoft.com/office/drawing/2014/main" id="{7B3007C2-DCF1-4482-A9F5-12E4BC88B0F5}"/>
              </a:ext>
            </a:extLst>
          </p:cNvPr>
          <p:cNvSpPr>
            <a:spLocks noGrp="1"/>
          </p:cNvSpPr>
          <p:nvPr>
            <p:ph type="ctrTitle"/>
          </p:nvPr>
        </p:nvSpPr>
        <p:spPr>
          <a:xfrm>
            <a:off x="152888" y="3429000"/>
            <a:ext cx="5186388" cy="3149601"/>
          </a:xfrm>
        </p:spPr>
        <p:txBody>
          <a:bodyPr/>
          <a:lstStyle/>
          <a:p>
            <a:pPr algn="just"/>
            <a:r>
              <a:rPr lang="es-MX" sz="4400" dirty="0"/>
              <a:t>ESTUPEFACIENTES</a:t>
            </a:r>
          </a:p>
        </p:txBody>
      </p:sp>
    </p:spTree>
    <p:extLst>
      <p:ext uri="{BB962C8B-B14F-4D97-AF65-F5344CB8AC3E}">
        <p14:creationId xmlns:p14="http://schemas.microsoft.com/office/powerpoint/2010/main" val="16686334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a:xfrm>
            <a:off x="432000" y="432000"/>
            <a:ext cx="11340000" cy="432000"/>
          </a:xfrm>
        </p:spPr>
        <p:txBody>
          <a:bodyPr/>
          <a:lstStyle/>
          <a:p>
            <a:r>
              <a:rPr lang="es-MX" b="1" dirty="0"/>
              <a:t>MARCO TEÓRICO DE LOS ESTUPEFACIENTES </a:t>
            </a:r>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74</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5486401" y="1152527"/>
            <a:ext cx="6285602" cy="5038725"/>
          </a:xfrm>
        </p:spPr>
        <p:txBody>
          <a:bodyPr/>
          <a:lstStyle/>
          <a:p>
            <a:pPr algn="just"/>
            <a:r>
              <a:rPr lang="es-MX" sz="2000" dirty="0"/>
              <a:t>Sustancia capaz de producir estupor (somnolencia, </a:t>
            </a:r>
            <a:r>
              <a:rPr lang="es-MX" sz="2000" dirty="0" err="1"/>
              <a:t>semicoma</a:t>
            </a:r>
            <a:r>
              <a:rPr lang="es-MX" sz="2000" dirty="0"/>
              <a:t>). Son estupefacientes los depresores del SNC, si bien una sustancia estimulante a dosis muy elevadas puede llegar al estupor y coma. </a:t>
            </a:r>
          </a:p>
          <a:p>
            <a:pPr algn="just"/>
            <a:endParaRPr lang="es-MX" sz="2000" dirty="0"/>
          </a:p>
          <a:p>
            <a:pPr algn="just"/>
            <a:r>
              <a:rPr lang="es-MX" sz="2000" dirty="0"/>
              <a:t>Cualquier sustancia que muestre acción analgésica y sedante, especialmente aquella cuya actividad farmacológica es parecida a la morfina.</a:t>
            </a:r>
          </a:p>
          <a:p>
            <a:endParaRPr lang="es-MX" dirty="0"/>
          </a:p>
          <a:p>
            <a:r>
              <a:rPr lang="es-MX" dirty="0"/>
              <a:t>Fuentes: </a:t>
            </a:r>
          </a:p>
          <a:p>
            <a:r>
              <a:rPr lang="es-MX" dirty="0"/>
              <a:t>Martínez Ruiz, Rubio y Rubio Valladolid Gabriel (2002) Manual de </a:t>
            </a:r>
            <a:r>
              <a:rPr lang="es-MX" dirty="0" err="1"/>
              <a:t>drogodependecias</a:t>
            </a:r>
            <a:r>
              <a:rPr lang="es-MX" dirty="0"/>
              <a:t> para enfermería. Díaz de Santos S.A. Madrid, España.</a:t>
            </a:r>
          </a:p>
          <a:p>
            <a:r>
              <a:rPr lang="es-MX" u="sng" dirty="0">
                <a:hlinkClick r:id="rId3"/>
              </a:rPr>
              <a:t>http://glosario.sld.cu/terminos-farmacologicos/2011/05/03/narcoticoestupefaciente/</a:t>
            </a:r>
            <a:endParaRPr lang="es-MX" dirty="0"/>
          </a:p>
        </p:txBody>
      </p:sp>
      <p:pic>
        <p:nvPicPr>
          <p:cNvPr id="8" name="Imagen 7">
            <a:extLst>
              <a:ext uri="{FF2B5EF4-FFF2-40B4-BE49-F238E27FC236}">
                <a16:creationId xmlns:a16="http://schemas.microsoft.com/office/drawing/2014/main" id="{970F68B3-BB1C-4E5D-9574-DC96654AD9A3}"/>
              </a:ext>
            </a:extLst>
          </p:cNvPr>
          <p:cNvPicPr>
            <a:picLocks noChangeAspect="1"/>
          </p:cNvPicPr>
          <p:nvPr/>
        </p:nvPicPr>
        <p:blipFill>
          <a:blip r:embed="rId4"/>
          <a:stretch>
            <a:fillRect/>
          </a:stretch>
        </p:blipFill>
        <p:spPr>
          <a:xfrm>
            <a:off x="419997" y="1671639"/>
            <a:ext cx="4646342" cy="4000500"/>
          </a:xfrm>
          <a:prstGeom prst="rect">
            <a:avLst/>
          </a:prstGeom>
        </p:spPr>
      </p:pic>
    </p:spTree>
    <p:extLst>
      <p:ext uri="{BB962C8B-B14F-4D97-AF65-F5344CB8AC3E}">
        <p14:creationId xmlns:p14="http://schemas.microsoft.com/office/powerpoint/2010/main" val="13786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75</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277524" y="1387275"/>
            <a:ext cx="5472113" cy="5038725"/>
          </a:xfrm>
        </p:spPr>
        <p:txBody>
          <a:bodyPr/>
          <a:lstStyle/>
          <a:p>
            <a:pPr algn="just"/>
            <a:r>
              <a:rPr lang="es-MX" sz="2400" dirty="0"/>
              <a:t>Un  narcótico  o  estupefaciente  es  una  sustancia  medicinal  que,  por  definición,  provoca  sueño  o estupor  y,  en  la  mayoría  de  los  casos,  inhibe  la  transmisión  de  señales  nerviosas  asociadas  al dolor.  El  grupo  de  los  narcóticos  comprende  gran  variedad  de  drogas  con  efectos  psicoactivos, aunque terapéuticamente no se usan para promover cambios en el humor, como los psicotrópicos, sino   por   otras   propiedades   farmacológicas:   analgesia,   anestesia,   efectos   antitusivos,   anti diarreicos, etc.</a:t>
            </a:r>
          </a:p>
        </p:txBody>
      </p:sp>
      <p:pic>
        <p:nvPicPr>
          <p:cNvPr id="7" name="Imagen 6">
            <a:extLst>
              <a:ext uri="{FF2B5EF4-FFF2-40B4-BE49-F238E27FC236}">
                <a16:creationId xmlns:a16="http://schemas.microsoft.com/office/drawing/2014/main" id="{0EEBB90A-090E-4E0F-A82F-8E1D336C18DB}"/>
              </a:ext>
            </a:extLst>
          </p:cNvPr>
          <p:cNvPicPr>
            <a:picLocks noChangeAspect="1"/>
          </p:cNvPicPr>
          <p:nvPr/>
        </p:nvPicPr>
        <p:blipFill>
          <a:blip r:embed="rId3"/>
          <a:stretch>
            <a:fillRect/>
          </a:stretch>
        </p:blipFill>
        <p:spPr>
          <a:xfrm>
            <a:off x="6474509" y="709773"/>
            <a:ext cx="4934922" cy="5154252"/>
          </a:xfrm>
          <a:prstGeom prst="rect">
            <a:avLst/>
          </a:prstGeom>
        </p:spPr>
      </p:pic>
    </p:spTree>
    <p:extLst>
      <p:ext uri="{BB962C8B-B14F-4D97-AF65-F5344CB8AC3E}">
        <p14:creationId xmlns:p14="http://schemas.microsoft.com/office/powerpoint/2010/main" val="31551789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b="1" dirty="0"/>
              <a:t>MARCO JURÍDICO</a:t>
            </a:r>
            <a:r>
              <a:rPr lang="es-MX" dirty="0"/>
              <a:t> </a:t>
            </a:r>
            <a:r>
              <a:rPr lang="es-MX" b="1" dirty="0"/>
              <a:t>APLICABLE AL CONTROL DE ESTUPEFACIENTES, PSICOTRÓPICOS Y SUSTANCIAS QUÍMICAS</a:t>
            </a:r>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76</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4595447" y="1152527"/>
            <a:ext cx="7176556" cy="5038725"/>
          </a:xfrm>
        </p:spPr>
        <p:txBody>
          <a:bodyPr/>
          <a:lstStyle/>
          <a:p>
            <a:r>
              <a:rPr lang="es-MX" b="1" dirty="0"/>
              <a:t>TRATADOS INTERNACIONALES:</a:t>
            </a:r>
          </a:p>
          <a:p>
            <a:pPr lvl="0"/>
            <a:r>
              <a:rPr lang="es-MX" dirty="0"/>
              <a:t>Convención Única de 1961 sobre Estupefacientes Enmendada por el Protocolo de 1972 de Modificación de la Convención Única de 1961 sobre Estupefacientes.</a:t>
            </a:r>
          </a:p>
          <a:p>
            <a:pPr lvl="0"/>
            <a:r>
              <a:rPr lang="es-MX" dirty="0"/>
              <a:t>Convenio sobre sustancias sicotrópicas de 1971.</a:t>
            </a:r>
          </a:p>
          <a:p>
            <a:pPr lvl="0"/>
            <a:r>
              <a:rPr lang="es-MX" dirty="0"/>
              <a:t>Convención de la Naciones Unidas contra el Tráfico Ilícito de Estupefacientes y Sustancias Sicotrópicas, 1988.</a:t>
            </a:r>
          </a:p>
          <a:p>
            <a:r>
              <a:rPr lang="es-MX" b="1" dirty="0"/>
              <a:t>LEYES</a:t>
            </a:r>
          </a:p>
          <a:p>
            <a:pPr lvl="0"/>
            <a:r>
              <a:rPr lang="es-MX" dirty="0"/>
              <a:t>Ley General de Salud.</a:t>
            </a:r>
          </a:p>
          <a:p>
            <a:pPr lvl="0"/>
            <a:r>
              <a:rPr lang="es-MX" dirty="0"/>
              <a:t>Ley Federal para el Control de Precursores Químicos, Productos Químicos Esenciales y Máquinas para elaborar Cápsulas, Tabletas y/o Comprimidos.</a:t>
            </a:r>
          </a:p>
          <a:p>
            <a:pPr lvl="0"/>
            <a:r>
              <a:rPr lang="es-MX" dirty="0"/>
              <a:t>Ley Federal de Procedimiento Administrativo.</a:t>
            </a:r>
          </a:p>
          <a:p>
            <a:pPr lvl="0"/>
            <a:r>
              <a:rPr lang="es-MX" dirty="0"/>
              <a:t>Ley Federal de Derechos.</a:t>
            </a:r>
          </a:p>
          <a:p>
            <a:pPr lvl="0"/>
            <a:r>
              <a:rPr lang="es-MX" dirty="0"/>
              <a:t>Ley Aduanera.</a:t>
            </a:r>
          </a:p>
          <a:p>
            <a:pPr lvl="0"/>
            <a:r>
              <a:rPr lang="es-MX" dirty="0"/>
              <a:t>Ley de los Impuestos Generales de Importación y Exportación.</a:t>
            </a:r>
          </a:p>
          <a:p>
            <a:pPr lvl="0"/>
            <a:r>
              <a:rPr lang="es-MX" dirty="0"/>
              <a:t>Ley de Comercio Exterior.</a:t>
            </a:r>
          </a:p>
          <a:p>
            <a:pPr algn="just"/>
            <a:endParaRPr lang="es-MX" dirty="0"/>
          </a:p>
        </p:txBody>
      </p:sp>
      <p:pic>
        <p:nvPicPr>
          <p:cNvPr id="8" name="Imagen 7">
            <a:extLst>
              <a:ext uri="{FF2B5EF4-FFF2-40B4-BE49-F238E27FC236}">
                <a16:creationId xmlns:a16="http://schemas.microsoft.com/office/drawing/2014/main" id="{32AD48B8-EF74-4591-83EB-90D25A9EC700}"/>
              </a:ext>
            </a:extLst>
          </p:cNvPr>
          <p:cNvPicPr>
            <a:picLocks noChangeAspect="1"/>
          </p:cNvPicPr>
          <p:nvPr/>
        </p:nvPicPr>
        <p:blipFill>
          <a:blip r:embed="rId3"/>
          <a:stretch>
            <a:fillRect/>
          </a:stretch>
        </p:blipFill>
        <p:spPr>
          <a:xfrm>
            <a:off x="419997" y="1614489"/>
            <a:ext cx="4114800" cy="4114800"/>
          </a:xfrm>
          <a:prstGeom prst="rect">
            <a:avLst/>
          </a:prstGeom>
        </p:spPr>
      </p:pic>
    </p:spTree>
    <p:extLst>
      <p:ext uri="{BB962C8B-B14F-4D97-AF65-F5344CB8AC3E}">
        <p14:creationId xmlns:p14="http://schemas.microsoft.com/office/powerpoint/2010/main" val="725937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77</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277525" y="1387275"/>
            <a:ext cx="6184004" cy="5038725"/>
          </a:xfrm>
        </p:spPr>
        <p:txBody>
          <a:bodyPr/>
          <a:lstStyle/>
          <a:p>
            <a:r>
              <a:rPr lang="es-MX" sz="2400" b="1" dirty="0"/>
              <a:t>REGLAMENTOS</a:t>
            </a:r>
            <a:r>
              <a:rPr lang="es-MX" sz="2400" dirty="0"/>
              <a:t> </a:t>
            </a:r>
          </a:p>
          <a:p>
            <a:pPr lvl="0"/>
            <a:r>
              <a:rPr lang="es-MX" sz="2400" dirty="0"/>
              <a:t>Reglamento de la Comisión Federal para la Protección contra Riesgos Sanitarios.</a:t>
            </a:r>
          </a:p>
          <a:p>
            <a:pPr lvl="0"/>
            <a:r>
              <a:rPr lang="es-MX" sz="2400" dirty="0"/>
              <a:t>Reglamento de Insumos para la Salud.</a:t>
            </a:r>
          </a:p>
          <a:p>
            <a:pPr lvl="0"/>
            <a:r>
              <a:rPr lang="es-MX" sz="2400" dirty="0"/>
              <a:t>Reglamento de la Ley Federal para el control de Precursores Químicos, Productos Químicos Esenciales y Máquinas para elaborar Cápsulas, Tabletas y/o Comprimidos.</a:t>
            </a:r>
          </a:p>
          <a:p>
            <a:pPr lvl="0"/>
            <a:r>
              <a:rPr lang="es-MX" sz="2400" dirty="0"/>
              <a:t>Reglamento de la Ley de Comercio Exterior.</a:t>
            </a:r>
          </a:p>
          <a:p>
            <a:pPr lvl="0"/>
            <a:r>
              <a:rPr lang="es-MX" sz="2400" dirty="0"/>
              <a:t>Reglamento de la Ley Aduanera.</a:t>
            </a:r>
          </a:p>
        </p:txBody>
      </p:sp>
      <p:sp>
        <p:nvSpPr>
          <p:cNvPr id="8" name="Título 1">
            <a:extLst>
              <a:ext uri="{FF2B5EF4-FFF2-40B4-BE49-F238E27FC236}">
                <a16:creationId xmlns:a16="http://schemas.microsoft.com/office/drawing/2014/main" id="{E151140A-53C7-4789-B837-0817FE2F17DD}"/>
              </a:ext>
            </a:extLst>
          </p:cNvPr>
          <p:cNvSpPr>
            <a:spLocks noGrp="1"/>
          </p:cNvSpPr>
          <p:nvPr>
            <p:ph type="title"/>
          </p:nvPr>
        </p:nvSpPr>
        <p:spPr>
          <a:xfrm>
            <a:off x="432000" y="432000"/>
            <a:ext cx="11340000" cy="432000"/>
          </a:xfrm>
        </p:spPr>
        <p:txBody>
          <a:bodyPr/>
          <a:lstStyle/>
          <a:p>
            <a:r>
              <a:rPr lang="es-MX" b="1" dirty="0"/>
              <a:t>MARCO JURÍDICO</a:t>
            </a:r>
            <a:r>
              <a:rPr lang="es-MX" dirty="0"/>
              <a:t> </a:t>
            </a:r>
            <a:r>
              <a:rPr lang="es-MX" b="1" dirty="0"/>
              <a:t>APLICABLE AL CONTROL DE ESTUPEFACIENTES, PSICOTRÓPICOS Y SUSTANCIAS QUÍMICAS</a:t>
            </a:r>
            <a:endParaRPr lang="es-MX" dirty="0"/>
          </a:p>
        </p:txBody>
      </p:sp>
      <p:pic>
        <p:nvPicPr>
          <p:cNvPr id="9" name="Imagen 8">
            <a:extLst>
              <a:ext uri="{FF2B5EF4-FFF2-40B4-BE49-F238E27FC236}">
                <a16:creationId xmlns:a16="http://schemas.microsoft.com/office/drawing/2014/main" id="{D9B395F4-FEA9-4824-9136-C3D648458FE7}"/>
              </a:ext>
            </a:extLst>
          </p:cNvPr>
          <p:cNvPicPr>
            <a:picLocks noChangeAspect="1"/>
          </p:cNvPicPr>
          <p:nvPr/>
        </p:nvPicPr>
        <p:blipFill>
          <a:blip r:embed="rId3"/>
          <a:stretch>
            <a:fillRect/>
          </a:stretch>
        </p:blipFill>
        <p:spPr>
          <a:xfrm>
            <a:off x="6461528" y="1981200"/>
            <a:ext cx="5643448" cy="3529286"/>
          </a:xfrm>
          <a:prstGeom prst="rect">
            <a:avLst/>
          </a:prstGeom>
        </p:spPr>
      </p:pic>
    </p:spTree>
    <p:extLst>
      <p:ext uri="{BB962C8B-B14F-4D97-AF65-F5344CB8AC3E}">
        <p14:creationId xmlns:p14="http://schemas.microsoft.com/office/powerpoint/2010/main" val="26438914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78</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4478215" y="1152527"/>
            <a:ext cx="7293787" cy="5038725"/>
          </a:xfrm>
        </p:spPr>
        <p:txBody>
          <a:bodyPr/>
          <a:lstStyle/>
          <a:p>
            <a:r>
              <a:rPr lang="es-MX" sz="1400" b="1" dirty="0"/>
              <a:t>ACUERDOS</a:t>
            </a:r>
            <a:r>
              <a:rPr lang="es-MX" sz="1400" dirty="0"/>
              <a:t> </a:t>
            </a:r>
          </a:p>
          <a:p>
            <a:pPr lvl="0"/>
            <a:r>
              <a:rPr lang="es-MX" sz="1400" dirty="0"/>
              <a:t>Acuerdo por el que se adicionan las substancias </a:t>
            </a:r>
            <a:r>
              <a:rPr lang="es-MX" sz="1400" dirty="0" err="1"/>
              <a:t>nitroetano</a:t>
            </a:r>
            <a:r>
              <a:rPr lang="es-MX" sz="1400" dirty="0"/>
              <a:t>, </a:t>
            </a:r>
            <a:r>
              <a:rPr lang="es-MX" sz="1400" dirty="0" err="1"/>
              <a:t>nitrometano</a:t>
            </a:r>
            <a:r>
              <a:rPr lang="es-MX" sz="1400" dirty="0"/>
              <a:t>, benzaldehído y cloruro de bencilo, al listado de la clasificación a la que se refiere la fracción I del artículo 4 de la Ley Federal para el Control de Precursores Químicos, Productos Químicos Esenciales y Máquinas para elaborar Cápsulas, Tabletas y/o Comprimidos; y se consideran substancias psicotrópicas comprendidas en el artículo 245, fracción V, de la Ley General de Salud.</a:t>
            </a:r>
          </a:p>
          <a:p>
            <a:pPr lvl="0"/>
            <a:r>
              <a:rPr lang="es-MX" sz="1400" dirty="0"/>
              <a:t>Acuerdo por el que el Consejo de Salubridad General declara la Obligatoriedad de los Esquemas de Manejo Integral de Cuidados Paliativos, así como los procesos señalados en la Guía del Manejo Integral de Cuidados Paliativos.</a:t>
            </a:r>
          </a:p>
          <a:p>
            <a:pPr lvl="0"/>
            <a:r>
              <a:rPr lang="es-MX" sz="1400" dirty="0"/>
              <a:t>Acuerdo que establece la clasificación y codificación de mercancías y productos cuya importación, exportación, internación o salida está sujeta a regulación sanitaria por parte de la Secretaría de Salud.</a:t>
            </a:r>
          </a:p>
          <a:p>
            <a:pPr lvl="0"/>
            <a:r>
              <a:rPr lang="es-MX" sz="1400" dirty="0"/>
              <a:t>Acuerdo que establece la clasificación y codificación de los productos químicos esenciales cuya importación o exportación está sujeta a la presentación de un aviso previo ante la Secretaría de Salud.</a:t>
            </a:r>
          </a:p>
          <a:p>
            <a:pPr lvl="0"/>
            <a:r>
              <a:rPr lang="es-MX" sz="1400" dirty="0"/>
              <a:t>Acuerdo por el que se determinan las cantidades o volúmenes de productos químicos esenciales, a partir de las cuales serán aplicables las disposiciones de la ley.</a:t>
            </a:r>
          </a:p>
          <a:p>
            <a:pPr lvl="0"/>
            <a:r>
              <a:rPr lang="es-MX" sz="1400" dirty="0"/>
              <a:t>Acuerdo por el que se establecen medidas de protección en materia de salud humana para prevenir el uso y consumo de la pseudoefedrina y efedrina.</a:t>
            </a:r>
          </a:p>
          <a:p>
            <a:pPr lvl="0"/>
            <a:r>
              <a:rPr lang="es-MX" sz="1400" dirty="0"/>
              <a:t>Acuerdo por el que se establecen medidas de control y vigilancia para el uso del ácido </a:t>
            </a:r>
            <a:r>
              <a:rPr lang="es-MX" sz="1400" dirty="0" err="1"/>
              <a:t>fenilacético</a:t>
            </a:r>
            <a:r>
              <a:rPr lang="es-MX" sz="1400" dirty="0"/>
              <a:t>, sus sales y derivados; </a:t>
            </a:r>
            <a:r>
              <a:rPr lang="es-MX" sz="1400" dirty="0" err="1"/>
              <a:t>metilamina</a:t>
            </a:r>
            <a:r>
              <a:rPr lang="es-MX" sz="1400" dirty="0"/>
              <a:t>, ácido yodhídrico y fósforo rojo.</a:t>
            </a:r>
          </a:p>
        </p:txBody>
      </p:sp>
      <p:sp>
        <p:nvSpPr>
          <p:cNvPr id="9" name="Título 1">
            <a:extLst>
              <a:ext uri="{FF2B5EF4-FFF2-40B4-BE49-F238E27FC236}">
                <a16:creationId xmlns:a16="http://schemas.microsoft.com/office/drawing/2014/main" id="{00947C10-9CD5-43EC-BEE4-4A73D00A862D}"/>
              </a:ext>
            </a:extLst>
          </p:cNvPr>
          <p:cNvSpPr txBox="1">
            <a:spLocks/>
          </p:cNvSpPr>
          <p:nvPr/>
        </p:nvSpPr>
        <p:spPr>
          <a:xfrm>
            <a:off x="606694" y="450000"/>
            <a:ext cx="11340000" cy="432000"/>
          </a:xfrm>
          <a:prstGeom prst="rect">
            <a:avLst/>
          </a:prstGeom>
        </p:spPr>
        <p:txBody>
          <a:bodyPr vert="horz" lIns="0" tIns="0" rIns="0" bIns="0" rtlCol="0" anchor="ctr">
            <a:noAutofit/>
          </a:bodyPr>
          <a:lstStyle>
            <a:lvl1pPr algn="l" defTabSz="914377" rtl="0" eaLnBrk="1" latinLnBrk="0" hangingPunct="1">
              <a:lnSpc>
                <a:spcPct val="90000"/>
              </a:lnSpc>
              <a:spcBef>
                <a:spcPct val="0"/>
              </a:spcBef>
              <a:buNone/>
              <a:defRPr sz="2800" kern="1200" spc="-100" baseline="0">
                <a:solidFill>
                  <a:schemeClr val="tx1">
                    <a:lumMod val="75000"/>
                    <a:lumOff val="25000"/>
                  </a:schemeClr>
                </a:solidFill>
                <a:latin typeface="+mj-lt"/>
                <a:ea typeface="+mj-ea"/>
                <a:cs typeface="+mj-cs"/>
              </a:defRPr>
            </a:lvl1pPr>
          </a:lstStyle>
          <a:p>
            <a:r>
              <a:rPr lang="es-MX" b="1" dirty="0"/>
              <a:t>MARCO JURÍDICO</a:t>
            </a:r>
            <a:r>
              <a:rPr lang="es-MX" dirty="0"/>
              <a:t> </a:t>
            </a:r>
            <a:r>
              <a:rPr lang="es-MX" b="1" dirty="0"/>
              <a:t>APLICABLE AL CONTROL DE ESTUPEFACIENTES, PSICOTRÓPICOS Y SUSTANCIAS QUÍMICAS</a:t>
            </a:r>
            <a:endParaRPr lang="es-MX" dirty="0"/>
          </a:p>
        </p:txBody>
      </p:sp>
      <p:pic>
        <p:nvPicPr>
          <p:cNvPr id="10" name="Imagen 9">
            <a:extLst>
              <a:ext uri="{FF2B5EF4-FFF2-40B4-BE49-F238E27FC236}">
                <a16:creationId xmlns:a16="http://schemas.microsoft.com/office/drawing/2014/main" id="{D2BCC896-B36B-41CA-8BDA-7971580EF1D0}"/>
              </a:ext>
            </a:extLst>
          </p:cNvPr>
          <p:cNvPicPr>
            <a:picLocks noChangeAspect="1"/>
          </p:cNvPicPr>
          <p:nvPr/>
        </p:nvPicPr>
        <p:blipFill>
          <a:blip r:embed="rId3"/>
          <a:stretch>
            <a:fillRect/>
          </a:stretch>
        </p:blipFill>
        <p:spPr>
          <a:xfrm>
            <a:off x="644794" y="1490662"/>
            <a:ext cx="3357564" cy="4700590"/>
          </a:xfrm>
          <a:prstGeom prst="rect">
            <a:avLst/>
          </a:prstGeom>
        </p:spPr>
      </p:pic>
    </p:spTree>
    <p:extLst>
      <p:ext uri="{BB962C8B-B14F-4D97-AF65-F5344CB8AC3E}">
        <p14:creationId xmlns:p14="http://schemas.microsoft.com/office/powerpoint/2010/main" val="12173075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sz="3600" b="1" dirty="0"/>
              <a:t>COFEPRIS</a:t>
            </a:r>
            <a:endParaRPr lang="es-MX" sz="3600"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79</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277524" y="2095500"/>
            <a:ext cx="5472113" cy="4330500"/>
          </a:xfrm>
        </p:spPr>
        <p:txBody>
          <a:bodyPr/>
          <a:lstStyle/>
          <a:p>
            <a:pPr algn="just"/>
            <a:r>
              <a:rPr lang="es-MX" dirty="0"/>
              <a:t>Para cumplir con sus funciones, la COFEPRIS lleva a cabo acciones administrativas como la emisión de autorizaciones, evaluación de avisos y ejecución de visitas de verificación a los establecimientos que manejan estas sustancias.</a:t>
            </a:r>
          </a:p>
          <a:p>
            <a:pPr algn="just"/>
            <a:r>
              <a:rPr lang="es-MX" dirty="0"/>
              <a:t>Como parte del control sanitario de estupefacientes, psicotrópicos y sustancias químicas, COFEPRIS autoriza diferentes tipos de permisos.</a:t>
            </a:r>
          </a:p>
        </p:txBody>
      </p:sp>
      <p:pic>
        <p:nvPicPr>
          <p:cNvPr id="3" name="Imagen 2">
            <a:extLst>
              <a:ext uri="{FF2B5EF4-FFF2-40B4-BE49-F238E27FC236}">
                <a16:creationId xmlns:a16="http://schemas.microsoft.com/office/drawing/2014/main" id="{9AFE903D-9276-4B22-AFA8-5AB5E936BC58}"/>
              </a:ext>
            </a:extLst>
          </p:cNvPr>
          <p:cNvPicPr>
            <a:picLocks noChangeAspect="1"/>
          </p:cNvPicPr>
          <p:nvPr/>
        </p:nvPicPr>
        <p:blipFill>
          <a:blip r:embed="rId3"/>
          <a:stretch>
            <a:fillRect/>
          </a:stretch>
        </p:blipFill>
        <p:spPr>
          <a:xfrm>
            <a:off x="7239000" y="1387275"/>
            <a:ext cx="3810000" cy="3810000"/>
          </a:xfrm>
          <a:prstGeom prst="rect">
            <a:avLst/>
          </a:prstGeom>
        </p:spPr>
      </p:pic>
    </p:spTree>
    <p:extLst>
      <p:ext uri="{BB962C8B-B14F-4D97-AF65-F5344CB8AC3E}">
        <p14:creationId xmlns:p14="http://schemas.microsoft.com/office/powerpoint/2010/main" val="26781359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b="1" dirty="0"/>
              <a:t>Permisos y autorizaciones en materia de Estupefacientes y </a:t>
            </a:r>
            <a:r>
              <a:rPr lang="es-MX" b="1" dirty="0" err="1"/>
              <a:t>Psicotropicos</a:t>
            </a:r>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80</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6096001" y="1152527"/>
            <a:ext cx="5676002" cy="5038725"/>
          </a:xfrm>
        </p:spPr>
        <p:txBody>
          <a:bodyPr/>
          <a:lstStyle/>
          <a:p>
            <a:pPr marL="0" indent="0">
              <a:buNone/>
            </a:pPr>
            <a:r>
              <a:rPr lang="es-MX" sz="2000" b="1" dirty="0"/>
              <a:t>EMISION DE PERMISOS:</a:t>
            </a:r>
            <a:endParaRPr lang="es-MX" sz="2000" dirty="0"/>
          </a:p>
          <a:p>
            <a:r>
              <a:rPr lang="es-MX" sz="2000" dirty="0"/>
              <a:t>La emisión de permisos forma parte del control sanitario de estupefacientes, psicotrópicos y sustancias químicas y pueden dividirse en dos grupos:</a:t>
            </a:r>
          </a:p>
          <a:p>
            <a:pPr marL="0" indent="0">
              <a:buNone/>
            </a:pPr>
            <a:r>
              <a:rPr lang="es-MX" sz="2000" b="1" dirty="0"/>
              <a:t>En materia de comercio internacional:</a:t>
            </a:r>
          </a:p>
          <a:p>
            <a:pPr lvl="0"/>
            <a:r>
              <a:rPr lang="es-MX" sz="2000" dirty="0"/>
              <a:t>Permiso Sanitario de Importación de Materias Primas o Medicamentos que sean o contengan Estupefacientes o Psicotrópicos.</a:t>
            </a:r>
          </a:p>
          <a:p>
            <a:pPr lvl="0"/>
            <a:r>
              <a:rPr lang="es-MX" sz="2000" dirty="0"/>
              <a:t>Modificación al Permiso Sanitario Previo de Importación de Materias Primas o Medicamentos que Sean o Contengan Estupefacientes o Psicotrópicos.</a:t>
            </a:r>
          </a:p>
          <a:p>
            <a:pPr lvl="0"/>
            <a:r>
              <a:rPr lang="es-MX" sz="2000" dirty="0"/>
              <a:t>Permiso de Exportación de Materias Primas o Medicamentos que sean o contengan Estupefacientes o Psicotrópicos.</a:t>
            </a:r>
          </a:p>
        </p:txBody>
      </p:sp>
      <p:pic>
        <p:nvPicPr>
          <p:cNvPr id="7" name="Imagen 6">
            <a:extLst>
              <a:ext uri="{FF2B5EF4-FFF2-40B4-BE49-F238E27FC236}">
                <a16:creationId xmlns:a16="http://schemas.microsoft.com/office/drawing/2014/main" id="{1021D758-9C4A-4C72-8DA4-A6EE081B5EDD}"/>
              </a:ext>
            </a:extLst>
          </p:cNvPr>
          <p:cNvPicPr>
            <a:picLocks noChangeAspect="1"/>
          </p:cNvPicPr>
          <p:nvPr/>
        </p:nvPicPr>
        <p:blipFill>
          <a:blip r:embed="rId3"/>
          <a:stretch>
            <a:fillRect/>
          </a:stretch>
        </p:blipFill>
        <p:spPr>
          <a:xfrm>
            <a:off x="1120703" y="939948"/>
            <a:ext cx="4094593" cy="5638800"/>
          </a:xfrm>
          <a:prstGeom prst="rect">
            <a:avLst/>
          </a:prstGeom>
        </p:spPr>
      </p:pic>
    </p:spTree>
    <p:extLst>
      <p:ext uri="{BB962C8B-B14F-4D97-AF65-F5344CB8AC3E}">
        <p14:creationId xmlns:p14="http://schemas.microsoft.com/office/powerpoint/2010/main" val="11169059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81</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277524" y="1387275"/>
            <a:ext cx="5472113" cy="5038725"/>
          </a:xfrm>
        </p:spPr>
        <p:txBody>
          <a:bodyPr/>
          <a:lstStyle/>
          <a:p>
            <a:pPr marL="0" indent="0">
              <a:buNone/>
            </a:pPr>
            <a:r>
              <a:rPr lang="es-MX" sz="2800" b="1" dirty="0"/>
              <a:t>En materia de control interno:</a:t>
            </a:r>
          </a:p>
          <a:p>
            <a:pPr lvl="0"/>
            <a:r>
              <a:rPr lang="es-MX" sz="2800" dirty="0"/>
              <a:t>Permiso de Libros de Control de Estupefacientes o Psicotrópicos.</a:t>
            </a:r>
          </a:p>
          <a:p>
            <a:pPr lvl="0"/>
            <a:r>
              <a:rPr lang="es-MX" sz="2800" dirty="0"/>
              <a:t>Permiso para utilizar Recetas Especiales con código de Barras para prescribir Estupefacientes (Primera Vez y Subsecuente).</a:t>
            </a:r>
          </a:p>
          <a:p>
            <a:pPr lvl="0"/>
            <a:r>
              <a:rPr lang="es-MX" sz="2800" dirty="0"/>
              <a:t>Permiso de Adquisición en Plaza de Materias Primas o Medicamentos que sean o contengan Estupefacientes o Psicotrópicos.</a:t>
            </a:r>
          </a:p>
        </p:txBody>
      </p:sp>
      <p:pic>
        <p:nvPicPr>
          <p:cNvPr id="8" name="Imagen 7">
            <a:extLst>
              <a:ext uri="{FF2B5EF4-FFF2-40B4-BE49-F238E27FC236}">
                <a16:creationId xmlns:a16="http://schemas.microsoft.com/office/drawing/2014/main" id="{0756F82B-2F18-4438-8417-ABE33B4BBB0A}"/>
              </a:ext>
            </a:extLst>
          </p:cNvPr>
          <p:cNvPicPr>
            <a:picLocks noChangeAspect="1"/>
          </p:cNvPicPr>
          <p:nvPr/>
        </p:nvPicPr>
        <p:blipFill>
          <a:blip r:embed="rId3"/>
          <a:stretch>
            <a:fillRect/>
          </a:stretch>
        </p:blipFill>
        <p:spPr>
          <a:xfrm>
            <a:off x="6442365" y="2093197"/>
            <a:ext cx="5313431" cy="3132854"/>
          </a:xfrm>
          <a:prstGeom prst="rect">
            <a:avLst/>
          </a:prstGeom>
        </p:spPr>
      </p:pic>
    </p:spTree>
    <p:extLst>
      <p:ext uri="{BB962C8B-B14F-4D97-AF65-F5344CB8AC3E}">
        <p14:creationId xmlns:p14="http://schemas.microsoft.com/office/powerpoint/2010/main" val="3195986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b="1" dirty="0"/>
              <a:t>AVISOS Y OTRAS AUTORIZACIONES DE ESTUPEFACIENTES, PSICOTRÓPICOS Y SUSTANCIAS QUÍMICAS</a:t>
            </a:r>
            <a:endParaRPr lang="es-MX" dirty="0"/>
          </a:p>
        </p:txBody>
      </p:sp>
      <p:sp>
        <p:nvSpPr>
          <p:cNvPr id="3" name="Marcador de contenido 2">
            <a:extLst>
              <a:ext uri="{FF2B5EF4-FFF2-40B4-BE49-F238E27FC236}">
                <a16:creationId xmlns:a16="http://schemas.microsoft.com/office/drawing/2014/main" id="{821EA324-87B0-41F0-B7AD-396097C3FF8D}"/>
              </a:ext>
            </a:extLst>
          </p:cNvPr>
          <p:cNvSpPr>
            <a:spLocks noGrp="1"/>
          </p:cNvSpPr>
          <p:nvPr>
            <p:ph sz="half" idx="1"/>
          </p:nvPr>
        </p:nvSpPr>
        <p:spPr>
          <a:xfrm>
            <a:off x="432000" y="1152000"/>
            <a:ext cx="4233785" cy="5040000"/>
          </a:xfrm>
        </p:spPr>
        <p:txBody>
          <a:bodyPr/>
          <a:lstStyle/>
          <a:p>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82</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5228493" y="1152527"/>
            <a:ext cx="6543510" cy="5038725"/>
          </a:xfrm>
        </p:spPr>
        <p:txBody>
          <a:bodyPr/>
          <a:lstStyle/>
          <a:p>
            <a:pPr marL="0" indent="0">
              <a:buNone/>
            </a:pPr>
            <a:r>
              <a:rPr lang="es-MX" dirty="0"/>
              <a:t>Como parte del control sanitario de estupefacientes, psicotrópicos y sustancias químicas, en COFEPRIS se evalúa la información que se recibe por medio de avisos y se emiten otras autorizaciones</a:t>
            </a:r>
            <a:r>
              <a:rPr lang="es-MX" b="1" dirty="0"/>
              <a:t>.</a:t>
            </a:r>
            <a:endParaRPr lang="es-MX" dirty="0"/>
          </a:p>
          <a:p>
            <a:pPr marL="0" indent="0">
              <a:buNone/>
            </a:pPr>
            <a:r>
              <a:rPr lang="es-MX" dirty="0"/>
              <a:t>Los avisos sanitarios que se reciben como parte del control sanitario en materia de estupefacientes, psicotrópicos y sustancias químicas son:</a:t>
            </a:r>
          </a:p>
          <a:p>
            <a:pPr marL="0" indent="0">
              <a:buNone/>
            </a:pPr>
            <a:r>
              <a:rPr lang="es-MX" b="1" dirty="0"/>
              <a:t>En materia de estupefacientes y psicotrópicos:</a:t>
            </a:r>
          </a:p>
          <a:p>
            <a:pPr lvl="0"/>
            <a:r>
              <a:rPr lang="es-MX" dirty="0"/>
              <a:t>Avisos de desvío o actividad irregular (materia prima, fármacos o medicamentos).</a:t>
            </a:r>
          </a:p>
          <a:p>
            <a:pPr lvl="0"/>
            <a:r>
              <a:rPr lang="es-MX" dirty="0"/>
              <a:t>Avisos de ingreso de materia prima o medicamentos.</a:t>
            </a:r>
          </a:p>
          <a:p>
            <a:pPr lvl="0"/>
            <a:r>
              <a:rPr lang="es-MX" dirty="0"/>
              <a:t>Previsiones anuales de estupefacientes y psicotrópicos.</a:t>
            </a:r>
          </a:p>
          <a:p>
            <a:pPr lvl="0"/>
            <a:r>
              <a:rPr lang="es-MX" dirty="0"/>
              <a:t>Previsiones de compraventa de medicamentos que contengan estupefacientes para farmacias, droguerías y boticas.</a:t>
            </a:r>
          </a:p>
          <a:p>
            <a:pPr lvl="0"/>
            <a:r>
              <a:rPr lang="es-MX" dirty="0"/>
              <a:t>Avisos de pérdida o robo de recetarios especiales con código de barras para prescribir estupefacientes.</a:t>
            </a:r>
          </a:p>
          <a:p>
            <a:r>
              <a:rPr lang="es-MX" dirty="0"/>
              <a:t>Adicionalmente se emite la Autorización de uso y comercialización para materias primas y medicamentos importados para uso humano.</a:t>
            </a:r>
          </a:p>
        </p:txBody>
      </p:sp>
      <p:pic>
        <p:nvPicPr>
          <p:cNvPr id="7" name="Imagen 6">
            <a:extLst>
              <a:ext uri="{FF2B5EF4-FFF2-40B4-BE49-F238E27FC236}">
                <a16:creationId xmlns:a16="http://schemas.microsoft.com/office/drawing/2014/main" id="{65E7CCA9-DCFD-457C-BDDE-C2B87ED46EB3}"/>
              </a:ext>
            </a:extLst>
          </p:cNvPr>
          <p:cNvPicPr>
            <a:picLocks noChangeAspect="1"/>
          </p:cNvPicPr>
          <p:nvPr/>
        </p:nvPicPr>
        <p:blipFill>
          <a:blip r:embed="rId3"/>
          <a:stretch>
            <a:fillRect/>
          </a:stretch>
        </p:blipFill>
        <p:spPr>
          <a:xfrm>
            <a:off x="0" y="1962150"/>
            <a:ext cx="5140798" cy="2933700"/>
          </a:xfrm>
          <a:prstGeom prst="rect">
            <a:avLst/>
          </a:prstGeom>
        </p:spPr>
      </p:pic>
    </p:spTree>
    <p:extLst>
      <p:ext uri="{BB962C8B-B14F-4D97-AF65-F5344CB8AC3E}">
        <p14:creationId xmlns:p14="http://schemas.microsoft.com/office/powerpoint/2010/main" val="39410645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D53D6-A95B-48C8-BB85-88402BBB51F2}"/>
              </a:ext>
            </a:extLst>
          </p:cNvPr>
          <p:cNvSpPr>
            <a:spLocks noGrp="1"/>
          </p:cNvSpPr>
          <p:nvPr>
            <p:ph type="title"/>
          </p:nvPr>
        </p:nvSpPr>
        <p:spPr/>
        <p:txBody>
          <a:bodyPr/>
          <a:lstStyle/>
          <a:p>
            <a:r>
              <a:rPr lang="es-MX" b="1" dirty="0"/>
              <a:t>Ley general de salud</a:t>
            </a:r>
            <a:endParaRPr lang="es-MX" dirty="0"/>
          </a:p>
        </p:txBody>
      </p:sp>
      <p:sp>
        <p:nvSpPr>
          <p:cNvPr id="4" name="Marcador de número de diapositiva 3">
            <a:extLst>
              <a:ext uri="{FF2B5EF4-FFF2-40B4-BE49-F238E27FC236}">
                <a16:creationId xmlns:a16="http://schemas.microsoft.com/office/drawing/2014/main" id="{F4FCD99D-AE6D-431F-975A-9BBAF6CF9093}"/>
              </a:ext>
            </a:extLst>
          </p:cNvPr>
          <p:cNvSpPr>
            <a:spLocks noGrp="1"/>
          </p:cNvSpPr>
          <p:nvPr>
            <p:ph type="sldNum" sz="quarter" idx="11"/>
          </p:nvPr>
        </p:nvSpPr>
        <p:spPr/>
        <p:txBody>
          <a:bodyPr/>
          <a:lstStyle/>
          <a:p>
            <a:pPr rtl="0"/>
            <a:fld id="{19B51A1E-902D-48AF-9020-955120F399B6}" type="slidenum">
              <a:rPr lang="es-ES" noProof="0" smtClean="0"/>
              <a:pPr rtl="0"/>
              <a:t>83</a:t>
            </a:fld>
            <a:endParaRPr lang="es-ES" noProof="0"/>
          </a:p>
        </p:txBody>
      </p:sp>
      <p:sp>
        <p:nvSpPr>
          <p:cNvPr id="5" name="Marcador de texto 4">
            <a:extLst>
              <a:ext uri="{FF2B5EF4-FFF2-40B4-BE49-F238E27FC236}">
                <a16:creationId xmlns:a16="http://schemas.microsoft.com/office/drawing/2014/main" id="{1BFBFCBF-E60F-478D-8674-9A69B84F04F3}"/>
              </a:ext>
            </a:extLst>
          </p:cNvPr>
          <p:cNvSpPr>
            <a:spLocks noGrp="1"/>
          </p:cNvSpPr>
          <p:nvPr>
            <p:ph type="body" sz="quarter" idx="12"/>
          </p:nvPr>
        </p:nvSpPr>
        <p:spPr>
          <a:xfrm>
            <a:off x="277524" y="1387275"/>
            <a:ext cx="11131907" cy="5038725"/>
          </a:xfrm>
        </p:spPr>
        <p:txBody>
          <a:bodyPr/>
          <a:lstStyle/>
          <a:p>
            <a:pPr algn="just"/>
            <a:r>
              <a:rPr lang="es-MX" sz="2800" b="1" dirty="0"/>
              <a:t>TITULO DECIMOSEGUNDO</a:t>
            </a:r>
          </a:p>
          <a:p>
            <a:pPr marL="0" indent="0" algn="just">
              <a:buNone/>
            </a:pPr>
            <a:r>
              <a:rPr lang="es-MX" sz="2800" dirty="0"/>
              <a:t>“Control Sanitario de Productos y Servicios y de su Importación y Exportación”</a:t>
            </a:r>
          </a:p>
          <a:p>
            <a:pPr marL="0" indent="0" algn="just">
              <a:buNone/>
            </a:pPr>
            <a:r>
              <a:rPr lang="es-MX" sz="2800" dirty="0"/>
              <a:t>Capítulo V Estupefacientes, ARTÍCULO 234. Para los efectos de esta Ley, se consideran estupefacientes:</a:t>
            </a:r>
          </a:p>
          <a:p>
            <a:pPr marL="0" indent="0" algn="just">
              <a:buNone/>
            </a:pPr>
            <a:r>
              <a:rPr lang="es-MX" sz="2800" dirty="0">
                <a:hlinkClick r:id="rId3"/>
              </a:rPr>
              <a:t>http://www.salud.gob.mx/unidades/cdi/legis/lgs/index-t12.htm</a:t>
            </a:r>
            <a:r>
              <a:rPr lang="es-MX" sz="2800" dirty="0"/>
              <a:t> </a:t>
            </a:r>
          </a:p>
          <a:p>
            <a:pPr marL="0" indent="0" algn="just">
              <a:buNone/>
            </a:pPr>
            <a:r>
              <a:rPr lang="es-MX" sz="2800" dirty="0"/>
              <a:t>REGLAMENTO PARA INSUMOS DE LA SALUD </a:t>
            </a:r>
          </a:p>
          <a:p>
            <a:pPr marL="0" indent="0" algn="just">
              <a:buNone/>
            </a:pPr>
            <a:r>
              <a:rPr lang="es-MX" sz="2800" dirty="0"/>
              <a:t>TÍTULO SEGUNDO, Insumos Capítulo III Estupefacientes y psicotrópicos </a:t>
            </a:r>
          </a:p>
          <a:p>
            <a:pPr marL="0" indent="0" algn="just">
              <a:buNone/>
            </a:pPr>
            <a:r>
              <a:rPr lang="es-MX" sz="2800" dirty="0"/>
              <a:t>ARTÍCULO 44</a:t>
            </a:r>
          </a:p>
          <a:p>
            <a:pPr marL="0" indent="0" algn="just">
              <a:buNone/>
            </a:pPr>
            <a:r>
              <a:rPr lang="es-MX" sz="2800" dirty="0"/>
              <a:t> </a:t>
            </a:r>
            <a:r>
              <a:rPr lang="es-MX" sz="2800" dirty="0">
                <a:hlinkClick r:id="rId4"/>
              </a:rPr>
              <a:t>http://www.salud.gob.mx/unidades/cdi/nom/compi/ris.html</a:t>
            </a:r>
            <a:endParaRPr lang="es-MX" sz="2800" dirty="0"/>
          </a:p>
          <a:p>
            <a:pPr marL="0" indent="0" algn="just">
              <a:buNone/>
            </a:pPr>
            <a:endParaRPr lang="es-MX" sz="2800" dirty="0"/>
          </a:p>
        </p:txBody>
      </p:sp>
    </p:spTree>
    <p:extLst>
      <p:ext uri="{BB962C8B-B14F-4D97-AF65-F5344CB8AC3E}">
        <p14:creationId xmlns:p14="http://schemas.microsoft.com/office/powerpoint/2010/main" val="24277012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D53BB9C-13A1-4B5A-AE41-77F9CDE082CF}"/>
              </a:ext>
            </a:extLst>
          </p:cNvPr>
          <p:cNvSpPr>
            <a:spLocks noGrp="1"/>
          </p:cNvSpPr>
          <p:nvPr>
            <p:ph type="title"/>
          </p:nvPr>
        </p:nvSpPr>
        <p:spPr>
          <a:xfrm>
            <a:off x="171598" y="3096360"/>
            <a:ext cx="11340000" cy="665280"/>
          </a:xfrm>
        </p:spPr>
        <p:txBody>
          <a:bodyPr/>
          <a:lstStyle/>
          <a:p>
            <a:r>
              <a:rPr lang="es-MX" dirty="0"/>
              <a:t>Registro Sanitario de Medicamentos </a:t>
            </a:r>
          </a:p>
        </p:txBody>
      </p:sp>
      <p:pic>
        <p:nvPicPr>
          <p:cNvPr id="20" name="Imagen 19">
            <a:extLst>
              <a:ext uri="{FF2B5EF4-FFF2-40B4-BE49-F238E27FC236}">
                <a16:creationId xmlns:a16="http://schemas.microsoft.com/office/drawing/2014/main" id="{C16BF840-BDC5-4784-BFD9-10769503B10C}"/>
              </a:ext>
            </a:extLst>
          </p:cNvPr>
          <p:cNvPicPr>
            <a:picLocks noChangeAspect="1"/>
          </p:cNvPicPr>
          <p:nvPr/>
        </p:nvPicPr>
        <p:blipFill>
          <a:blip r:embed="rId2"/>
          <a:stretch>
            <a:fillRect/>
          </a:stretch>
        </p:blipFill>
        <p:spPr>
          <a:xfrm>
            <a:off x="6096000" y="0"/>
            <a:ext cx="6095146" cy="6714002"/>
          </a:xfrm>
          <a:prstGeom prst="rect">
            <a:avLst/>
          </a:prstGeom>
        </p:spPr>
      </p:pic>
    </p:spTree>
    <p:extLst>
      <p:ext uri="{BB962C8B-B14F-4D97-AF65-F5344CB8AC3E}">
        <p14:creationId xmlns:p14="http://schemas.microsoft.com/office/powerpoint/2010/main" val="2156462339"/>
      </p:ext>
    </p:extLst>
  </p:cSld>
  <p:clrMapOvr>
    <a:masterClrMapping/>
  </p:clrMapOvr>
</p:sld>
</file>

<file path=ppt/theme/theme1.xml><?xml version="1.0" encoding="utf-8"?>
<a:theme xmlns:a="http://schemas.openxmlformats.org/drawingml/2006/main" name="Tema de Office">
  <a:themeElements>
    <a:clrScheme name="Naranja amarillo">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741_TF16411248.potx" id="{1DD5F772-C148-4CCE-8660-D122965A8CAD}" vid="{355F95E1-13FF-410D-A033-8D80CD3FA29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0F655827-7CC1-40B1-BA1C-E9676D7EE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43E42B-7C8A-4AB1-9F29-E7D83A36D5D6}">
  <ds:schemaRefs>
    <ds:schemaRef ds:uri="http://www.w3.org/XML/1998/namespace"/>
    <ds:schemaRef ds:uri="http://schemas.microsoft.com/office/2006/documentManagement/types"/>
    <ds:schemaRef ds:uri="http://schemas.microsoft.com/office/2006/metadata/properties"/>
    <ds:schemaRef ds:uri="http://purl.org/dc/dcmitype/"/>
    <ds:schemaRef ds:uri="fb0879af-3eba-417a-a55a-ffe6dcd6ca77"/>
    <ds:schemaRef ds:uri="http://schemas.microsoft.com/office/infopath/2007/PartnerControls"/>
    <ds:schemaRef ds:uri="http://purl.org/dc/elements/1.1/"/>
    <ds:schemaRef ds:uri="http://schemas.openxmlformats.org/package/2006/metadata/core-properties"/>
    <ds:schemaRef ds:uri="6dc4bcd6-49db-4c07-9060-8acfc67cef9f"/>
    <ds:schemaRef ds:uri="http://schemas.microsoft.com/sharepoint/v3"/>
    <ds:schemaRef ds:uri="http://purl.org/dc/terms/"/>
  </ds:schemaRefs>
</ds:datastoreItem>
</file>

<file path=docProps/app.xml><?xml version="1.0" encoding="utf-8"?>
<Properties xmlns="http://schemas.openxmlformats.org/officeDocument/2006/extended-properties" xmlns:vt="http://schemas.openxmlformats.org/officeDocument/2006/docPropsVTypes">
  <Template>Presentación de arquitectura para inversores</Template>
  <TotalTime>0</TotalTime>
  <Words>7954</Words>
  <Application>Microsoft Office PowerPoint</Application>
  <PresentationFormat>Panorámica</PresentationFormat>
  <Paragraphs>558</Paragraphs>
  <Slides>84</Slides>
  <Notes>20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84</vt:i4>
      </vt:variant>
    </vt:vector>
  </HeadingPairs>
  <TitlesOfParts>
    <vt:vector size="91" baseType="lpstr">
      <vt:lpstr>Arial</vt:lpstr>
      <vt:lpstr>ArialMT</vt:lpstr>
      <vt:lpstr>Calibri</vt:lpstr>
      <vt:lpstr>Cambria</vt:lpstr>
      <vt:lpstr>Times New Roman</vt:lpstr>
      <vt:lpstr>Wingdings</vt:lpstr>
      <vt:lpstr>Tema de Office</vt:lpstr>
      <vt:lpstr>Régimen Jurídico de los Medicamentos</vt:lpstr>
      <vt:lpstr>https://biojuridicayasociados.com/rjm</vt:lpstr>
      <vt:lpstr>DERECHOS HUMANOS Y DERECHOS DIFUSOS</vt:lpstr>
      <vt:lpstr>DERECHO A LA SALUD</vt:lpstr>
      <vt:lpstr>Artículo 4° Constitucional</vt:lpstr>
      <vt:lpstr>Organización Mundial de la Salud OMS</vt:lpstr>
      <vt:lpstr>¿Porqué no podemos definir la salud  solamente como la ausencia de  enfermedades o afecciones ?</vt:lpstr>
      <vt:lpstr>FACULTADES REGLAMENTARIAS</vt:lpstr>
      <vt:lpstr>INSTRUMENTOS INTERNACIONALES</vt:lpstr>
      <vt:lpstr>QUIEN LO GARANTIZA Y QUIENES SE ENCARGAN DE SU ADMINISTRACIÓN</vt:lpstr>
      <vt:lpstr>REGÍMENES DE ATENCIÓN MÉDICA</vt:lpstr>
      <vt:lpstr>SISTEMA JURÍDICO MEXICANO</vt:lpstr>
      <vt:lpstr>LA IMPORTANCIA DEL DERECHO SANITARIO</vt:lpstr>
      <vt:lpstr>RIESGO SANITARIO</vt:lpstr>
      <vt:lpstr>RIESGO SANITARIO</vt:lpstr>
      <vt:lpstr>FACTOR DE RIESGO</vt:lpstr>
      <vt:lpstr>FACTOR DE RIESGO</vt:lpstr>
      <vt:lpstr>FACTOR DE RIESGO</vt:lpstr>
      <vt:lpstr>LA IMPORTANCIA DEL DERECHO SANITARIO</vt:lpstr>
      <vt:lpstr>DEFINICIONES</vt:lpstr>
      <vt:lpstr>LEY GENERAL DE SALUD </vt:lpstr>
      <vt:lpstr>NORMAS OFICIALES MÉXICANAS NOM´S</vt:lpstr>
      <vt:lpstr>NORMAS OFICIALES MÉXICANAS NOM´S</vt:lpstr>
      <vt:lpstr>NORMAS OFICIALES MÉXICANAS NOM´S</vt:lpstr>
      <vt:lpstr>NORMAS OFICIALES MÉXICANAS NOM´S</vt:lpstr>
      <vt:lpstr>DEFINICIONES DE AUTORIDAD</vt:lpstr>
      <vt:lpstr>FEDERAL DRUG ADMINISTRATION</vt:lpstr>
      <vt:lpstr>AGÊNCIA NACIONAL DE VIGILÂNCIA SANITÁRIA</vt:lpstr>
      <vt:lpstr>CLASIFICACIÓN DE LOS MEDICAMENTOS</vt:lpstr>
      <vt:lpstr>CARACTERÍSTICAS GENERALES</vt:lpstr>
      <vt:lpstr>Fundamento Legal</vt:lpstr>
      <vt:lpstr>PARA SU VENTA Y SUMINISTRO</vt:lpstr>
      <vt:lpstr>Presentación de PowerPoint</vt:lpstr>
      <vt:lpstr>Presentación de PowerPoint</vt:lpstr>
      <vt:lpstr>LA INDUSTRIA FARMACÉUTICA </vt:lpstr>
      <vt:lpstr>MEDICAMENTOS MAGISTRALES</vt:lpstr>
      <vt:lpstr>Estas preparaciones son un conjunto de</vt:lpstr>
      <vt:lpstr>POR QUÉ EXISTEN?</vt:lpstr>
      <vt:lpstr>Formulas comunes:</vt:lpstr>
      <vt:lpstr>Presentación de PowerPoint</vt:lpstr>
      <vt:lpstr>Fundamento jurídico de los Medicamentos Magistrales </vt:lpstr>
      <vt:lpstr>Presentación de PowerPoint</vt:lpstr>
      <vt:lpstr>Mezclas intravenosas medicamentosas o nutricionales</vt:lpstr>
      <vt:lpstr>MEDICAMENTOS OFICINALES</vt:lpstr>
      <vt:lpstr>Especialidades Farmacéuticas</vt:lpstr>
      <vt:lpstr>De conformidad con el artículo 224 de la LGS se debe entender como medicamento alopático a:</vt:lpstr>
      <vt:lpstr>SUPLEMENTO PARA ESTABLEGIMIENTOS DEDICADOS A LA VENTA Y SUMINISTRO DE MEDICAMENTO Y DE MÁS INSUMOS PARAL A SALUD</vt:lpstr>
      <vt:lpstr>Mexicana NOM-072-SSA1-2012, Etiquetado de medicamentos y de remedios herbolarios.</vt:lpstr>
      <vt:lpstr>Presentación de PowerPoint</vt:lpstr>
      <vt:lpstr>HOMEOPÁTICOS</vt:lpstr>
      <vt:lpstr>Herbolarios </vt:lpstr>
      <vt:lpstr>HUÉRFANOS</vt:lpstr>
      <vt:lpstr>MEDICAMENTOS PSICOTRÓPICOS</vt:lpstr>
      <vt:lpstr>LEYES Y REGLAMENTOS QUE LOS REGULAN</vt:lpstr>
      <vt:lpstr>DEFINICIÓN </vt:lpstr>
      <vt:lpstr>CLASIFICACIÓN DE SUSTANCIAS PSICOTRÓPICAS</vt:lpstr>
      <vt:lpstr>GRUPO II. PSICOTRÓPICOS.</vt:lpstr>
      <vt:lpstr>GRUPO III. PSICOTRÓPICOS.</vt:lpstr>
      <vt:lpstr>Presentación de PowerPoint</vt:lpstr>
      <vt:lpstr>DISTRIBUCIÓN Y COMERCIALIZACIÓN DE SUSTANCIAS CONTROLADAS</vt:lpstr>
      <vt:lpstr>Presentación de PowerPoint</vt:lpstr>
      <vt:lpstr>REQUISITOS PARA LA AUTORIZACIÓN DE LIBROS DE</vt:lpstr>
      <vt:lpstr>LOS ESTABLECIMIENTOS DEBEN DE CONTAR:</vt:lpstr>
      <vt:lpstr>MANEJO DE LIBROS DE CONTROL</vt:lpstr>
      <vt:lpstr>REGISTRO DE MOVIMIENTOS</vt:lpstr>
      <vt:lpstr>REGISTRO DE ENTRADAS EN FARMACIAS </vt:lpstr>
      <vt:lpstr>REGISTRO DE SALIDAS EN FARMACIAS</vt:lpstr>
      <vt:lpstr>RECETAS </vt:lpstr>
      <vt:lpstr>Presentación de PowerPoint</vt:lpstr>
      <vt:lpstr>Presentación de PowerPoint</vt:lpstr>
      <vt:lpstr>MANUAL DE PROCEDIMIENTOS</vt:lpstr>
      <vt:lpstr>UTILIDAD</vt:lpstr>
      <vt:lpstr>ESTUPEFACIENTES</vt:lpstr>
      <vt:lpstr>MARCO TEÓRICO DE LOS ESTUPEFACIENTES </vt:lpstr>
      <vt:lpstr>Presentación de PowerPoint</vt:lpstr>
      <vt:lpstr>MARCO JURÍDICO APLICABLE AL CONTROL DE ESTUPEFACIENTES, PSICOTRÓPICOS Y SUSTANCIAS QUÍMICAS</vt:lpstr>
      <vt:lpstr>MARCO JURÍDICO APLICABLE AL CONTROL DE ESTUPEFACIENTES, PSICOTRÓPICOS Y SUSTANCIAS QUÍMICAS</vt:lpstr>
      <vt:lpstr>Presentación de PowerPoint</vt:lpstr>
      <vt:lpstr>COFEPRIS</vt:lpstr>
      <vt:lpstr>Permisos y autorizaciones en materia de Estupefacientes y Psicotropicos</vt:lpstr>
      <vt:lpstr>Presentación de PowerPoint</vt:lpstr>
      <vt:lpstr>AVISOS Y OTRAS AUTORIZACIONES DE ESTUPEFACIENTES, PSICOTRÓPICOS Y SUSTANCIAS QUÍMICAS</vt:lpstr>
      <vt:lpstr>Ley general de salud</vt:lpstr>
      <vt:lpstr>Registro Sanitario de Medicamentos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2019-05-27T16:52:46Z</dcterms:created>
  <dcterms:modified xsi:type="dcterms:W3CDTF">2020-01-17T17:02:50Z</dcterms:modified>
</cp:coreProperties>
</file>